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2.xml" ContentType="application/vnd.openxmlformats-officedocument.themeOverr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5.xml" ContentType="application/vnd.openxmlformats-officedocument.themeOverr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6.xml" ContentType="application/vnd.openxmlformats-officedocument.themeOverr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7.xml" ContentType="application/vnd.openxmlformats-officedocument.themeOverride+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heme/themeOverride8.xml" ContentType="application/vnd.openxmlformats-officedocument.themeOverride+xml"/>
  <Override PartName="/ppt/notesSlides/notesSlide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heme/themeOverride9.xml" ContentType="application/vnd.openxmlformats-officedocument.themeOverride+xml"/>
  <Override PartName="/ppt/notesSlides/notesSlide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heme/themeOverride10.xml" ContentType="application/vnd.openxmlformats-officedocument.themeOverride+xml"/>
  <Override PartName="/ppt/notesSlides/notesSlide1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heme/themeOverride11.xml" ContentType="application/vnd.openxmlformats-officedocument.themeOverride+xml"/>
  <Override PartName="/ppt/notesSlides/notesSlide1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67" r:id="rId4"/>
    <p:sldMasterId id="2147483784" r:id="rId5"/>
  </p:sldMasterIdLst>
  <p:notesMasterIdLst>
    <p:notesMasterId r:id="rId29"/>
  </p:notesMasterIdLst>
  <p:sldIdLst>
    <p:sldId id="268" r:id="rId6"/>
    <p:sldId id="261" r:id="rId7"/>
    <p:sldId id="270" r:id="rId8"/>
    <p:sldId id="271" r:id="rId9"/>
    <p:sldId id="272" r:id="rId10"/>
    <p:sldId id="273" r:id="rId11"/>
    <p:sldId id="274" r:id="rId12"/>
    <p:sldId id="275" r:id="rId13"/>
    <p:sldId id="276" r:id="rId14"/>
    <p:sldId id="277" r:id="rId15"/>
    <p:sldId id="284" r:id="rId16"/>
    <p:sldId id="279" r:id="rId17"/>
    <p:sldId id="280" r:id="rId18"/>
    <p:sldId id="260" r:id="rId19"/>
    <p:sldId id="283" r:id="rId20"/>
    <p:sldId id="282" r:id="rId21"/>
    <p:sldId id="262" r:id="rId22"/>
    <p:sldId id="259" r:id="rId23"/>
    <p:sldId id="285" r:id="rId24"/>
    <p:sldId id="288" r:id="rId25"/>
    <p:sldId id="286" r:id="rId26"/>
    <p:sldId id="267" r:id="rId27"/>
    <p:sldId id="28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89CF15-CD96-4D31-91E0-D48F0AC850A6}">
          <p14:sldIdLst>
            <p14:sldId id="268"/>
            <p14:sldId id="261"/>
            <p14:sldId id="270"/>
          </p14:sldIdLst>
        </p14:section>
        <p14:section name="Untitled Section" id="{165CE32E-EACF-41C6-8694-421D49CEBD7B}">
          <p14:sldIdLst>
            <p14:sldId id="271"/>
            <p14:sldId id="272"/>
            <p14:sldId id="273"/>
            <p14:sldId id="274"/>
            <p14:sldId id="275"/>
            <p14:sldId id="276"/>
            <p14:sldId id="277"/>
            <p14:sldId id="284"/>
            <p14:sldId id="279"/>
            <p14:sldId id="280"/>
            <p14:sldId id="260"/>
            <p14:sldId id="283"/>
            <p14:sldId id="282"/>
            <p14:sldId id="262"/>
            <p14:sldId id="259"/>
            <p14:sldId id="285"/>
            <p14:sldId id="288"/>
            <p14:sldId id="286"/>
            <p14:sldId id="267"/>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CA3DC7-2722-43AF-B547-18B259CD4E77}" v="1374" dt="2019-03-09T22:42:13.6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602" autoAdjust="0"/>
  </p:normalViewPr>
  <p:slideViewPr>
    <p:cSldViewPr snapToGrid="0" snapToObjects="1">
      <p:cViewPr varScale="1">
        <p:scale>
          <a:sx n="83" d="100"/>
          <a:sy n="83" d="100"/>
        </p:scale>
        <p:origin x="102"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diagrams/_rels/data11.xml.rels><?xml version="1.0" encoding="UTF-8" standalone="yes"?>
<Relationships xmlns="http://schemas.openxmlformats.org/package/2006/relationships"><Relationship Id="rId1" Type="http://schemas.openxmlformats.org/officeDocument/2006/relationships/image" Target="../media/image8.png"/></Relationships>
</file>

<file path=ppt/diagrams/_rels/data12.xml.rels><?xml version="1.0" encoding="UTF-8" standalone="yes"?>
<Relationships xmlns="http://schemas.openxmlformats.org/package/2006/relationships"><Relationship Id="rId1" Type="http://schemas.openxmlformats.org/officeDocument/2006/relationships/image" Target="../media/image9.png"/></Relationships>
</file>

<file path=ppt/diagrams/_rels/data14.xml.rels><?xml version="1.0" encoding="UTF-8" standalone="yes"?>
<Relationships xmlns="http://schemas.openxmlformats.org/package/2006/relationships"><Relationship Id="rId1" Type="http://schemas.openxmlformats.org/officeDocument/2006/relationships/image" Target="../media/image8.png"/></Relationships>
</file>

<file path=ppt/diagrams/_rels/data15.xml.rels><?xml version="1.0" encoding="UTF-8" standalone="yes"?>
<Relationships xmlns="http://schemas.openxmlformats.org/package/2006/relationships"><Relationship Id="rId1" Type="http://schemas.openxmlformats.org/officeDocument/2006/relationships/image" Target="../media/image9.png"/></Relationships>
</file>

<file path=ppt/diagrams/_rels/data3.xml.rels><?xml version="1.0" encoding="UTF-8" standalone="yes"?>
<Relationships xmlns="http://schemas.openxmlformats.org/package/2006/relationships"><Relationship Id="rId1" Type="http://schemas.openxmlformats.org/officeDocument/2006/relationships/hyperlink" Target="https://en.wikipedia.org/w/index.php?title=Guttman_Center&amp;action=edit&amp;redlink=1" TargetMode="External"/></Relationships>
</file>

<file path=ppt/diagrams/_rels/data8.xml.rels><?xml version="1.0" encoding="UTF-8" standalone="yes"?>
<Relationships xmlns="http://schemas.openxmlformats.org/package/2006/relationships"><Relationship Id="rId1" Type="http://schemas.openxmlformats.org/officeDocument/2006/relationships/image" Target="../media/image8.png"/></Relationships>
</file>

<file path=ppt/diagrams/_rels/data9.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9.png"/></Relationships>
</file>

<file path=ppt/diagrams/_rels/drawing3.xml.rels><?xml version="1.0" encoding="UTF-8" standalone="yes"?>
<Relationships xmlns="http://schemas.openxmlformats.org/package/2006/relationships"><Relationship Id="rId1" Type="http://schemas.openxmlformats.org/officeDocument/2006/relationships/hyperlink" Target="https://en.wikipedia.org/w/index.php?title=Guttman_Center&amp;action=edit&amp;redlink=1" TargetMode="External"/></Relationships>
</file>

<file path=ppt/diagrams/_rels/drawing8.xml.rels><?xml version="1.0" encoding="UTF-8" standalone="yes"?>
<Relationships xmlns="http://schemas.openxmlformats.org/package/2006/relationships"><Relationship Id="rId1" Type="http://schemas.openxmlformats.org/officeDocument/2006/relationships/image" Target="../media/image8.png"/></Relationships>
</file>

<file path=ppt/diagrams/_rels/drawing9.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291913-E827-4B74-A968-3F79949427CC}"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DD51CDA3-AB2A-4A52-A6F6-4C76528A8D46}">
      <dgm:prSet phldrT="[Text]"/>
      <dgm:spPr>
        <a:ln>
          <a:solidFill>
            <a:schemeClr val="tx2"/>
          </a:solidFill>
        </a:ln>
      </dgm:spPr>
      <dgm:t>
        <a:bodyPr>
          <a:scene3d>
            <a:camera prst="orthographicFront"/>
            <a:lightRig rig="harsh" dir="t"/>
          </a:scene3d>
          <a:sp3d extrusionH="57150" prstMaterial="matte">
            <a:bevelT w="63500" h="12700" prst="angle"/>
            <a:contourClr>
              <a:schemeClr val="bg1">
                <a:lumMod val="65000"/>
              </a:schemeClr>
            </a:contourClr>
          </a:sp3d>
        </a:bodyPr>
        <a:lstStyle/>
        <a:p>
          <a:pPr algn="l"/>
          <a:r>
            <a:rPr lang="en-US" b="1" cap="none" spc="0" dirty="0">
              <a:ln/>
              <a:solidFill>
                <a:schemeClr val="tx2"/>
              </a:solidFill>
              <a:effectLst/>
            </a:rPr>
            <a:t>33 AD</a:t>
          </a:r>
          <a:br>
            <a:rPr lang="en-US" b="1" cap="none" spc="0" dirty="0">
              <a:ln/>
              <a:solidFill>
                <a:schemeClr val="tx2"/>
              </a:solidFill>
              <a:effectLst/>
            </a:rPr>
          </a:br>
          <a:r>
            <a:rPr lang="en-US" b="1" cap="none" spc="0" dirty="0">
              <a:ln/>
              <a:solidFill>
                <a:schemeClr val="tx2"/>
              </a:solidFill>
              <a:effectLst/>
            </a:rPr>
            <a:t>Messiah</a:t>
          </a:r>
        </a:p>
      </dgm:t>
    </dgm:pt>
    <dgm:pt modelId="{9DC3705E-A891-4141-85FE-BE65491B48A8}" type="parTrans" cxnId="{2F44579C-FD36-4DC6-90E9-F8397F9D1838}">
      <dgm:prSet/>
      <dgm:spPr/>
      <dgm:t>
        <a:bodyPr/>
        <a:lstStyle/>
        <a:p>
          <a:endParaRPr lang="en-US"/>
        </a:p>
      </dgm:t>
    </dgm:pt>
    <dgm:pt modelId="{7CA35D38-309C-4F4F-A787-64E0C1DA7510}" type="sibTrans" cxnId="{2F44579C-FD36-4DC6-90E9-F8397F9D1838}">
      <dgm:prSet/>
      <dgm:spPr/>
      <dgm:t>
        <a:bodyPr/>
        <a:lstStyle/>
        <a:p>
          <a:endParaRPr lang="en-US"/>
        </a:p>
      </dgm:t>
    </dgm:pt>
    <dgm:pt modelId="{B2DC7DCE-1385-4C4C-B27E-A41B9DD57FFD}">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pPr algn="l"/>
          <a:r>
            <a:rPr lang="en-US" b="1" cap="none" spc="0" dirty="0">
              <a:ln/>
              <a:solidFill>
                <a:schemeClr val="tx2"/>
              </a:solidFill>
              <a:effectLst/>
            </a:rPr>
            <a:t>Jewish Wars </a:t>
          </a:r>
          <a:br>
            <a:rPr lang="en-US" b="1" cap="none" spc="0" dirty="0">
              <a:ln/>
              <a:solidFill>
                <a:schemeClr val="tx2"/>
              </a:solidFill>
              <a:effectLst/>
            </a:rPr>
          </a:br>
          <a:r>
            <a:rPr lang="en-US" b="1" cap="none" spc="0" dirty="0">
              <a:ln/>
              <a:solidFill>
                <a:schemeClr val="tx2"/>
              </a:solidFill>
              <a:effectLst/>
            </a:rPr>
            <a:t>70 AD</a:t>
          </a:r>
        </a:p>
      </dgm:t>
    </dgm:pt>
    <dgm:pt modelId="{CE666DFD-47E0-4FF0-B4D9-5E34698C0A44}" type="parTrans" cxnId="{C15B4D92-7AFF-4C59-88F2-11D177EA59D1}">
      <dgm:prSet/>
      <dgm:spPr/>
      <dgm:t>
        <a:bodyPr/>
        <a:lstStyle/>
        <a:p>
          <a:endParaRPr lang="en-US"/>
        </a:p>
      </dgm:t>
    </dgm:pt>
    <dgm:pt modelId="{5FF84AEE-DD44-4F4F-907B-708EF49600C6}" type="sibTrans" cxnId="{C15B4D92-7AFF-4C59-88F2-11D177EA59D1}">
      <dgm:prSet/>
      <dgm:spPr/>
      <dgm:t>
        <a:bodyPr/>
        <a:lstStyle/>
        <a:p>
          <a:endParaRPr lang="en-US"/>
        </a:p>
      </dgm:t>
    </dgm:pt>
    <dgm:pt modelId="{AC684DC3-74DC-4D41-BB21-2F6CDB717F64}">
      <dgm:prSet phldrT="[Text]"/>
      <dgm:spPr>
        <a:noFill/>
      </dgm:spPr>
      <dgm:t>
        <a:bodyPr>
          <a:scene3d>
            <a:camera prst="orthographicFront"/>
            <a:lightRig rig="harsh" dir="t"/>
          </a:scene3d>
          <a:sp3d extrusionH="57150" prstMaterial="matte">
            <a:bevelT w="63500" h="12700" prst="angle"/>
            <a:contourClr>
              <a:schemeClr val="bg1">
                <a:lumMod val="65000"/>
              </a:schemeClr>
            </a:contourClr>
          </a:sp3d>
        </a:bodyPr>
        <a:lstStyle/>
        <a:p>
          <a:pPr algn="r"/>
          <a:r>
            <a:rPr lang="en-US" b="1" cap="none" spc="0" dirty="0">
              <a:ln/>
              <a:solidFill>
                <a:schemeClr val="tx2"/>
              </a:solidFill>
              <a:effectLst/>
            </a:rPr>
            <a:t>Holocaust</a:t>
          </a:r>
        </a:p>
      </dgm:t>
    </dgm:pt>
    <dgm:pt modelId="{32A7B067-C9CB-41B4-BF5C-B73B60ED82CB}" type="parTrans" cxnId="{16A7D1F1-46A8-472F-9EA5-AEBDED20855D}">
      <dgm:prSet/>
      <dgm:spPr/>
      <dgm:t>
        <a:bodyPr/>
        <a:lstStyle/>
        <a:p>
          <a:endParaRPr lang="en-US"/>
        </a:p>
      </dgm:t>
    </dgm:pt>
    <dgm:pt modelId="{2E51D3D3-01DE-4145-8013-B15954BEA068}" type="sibTrans" cxnId="{16A7D1F1-46A8-472F-9EA5-AEBDED20855D}">
      <dgm:prSet/>
      <dgm:spPr/>
      <dgm:t>
        <a:bodyPr/>
        <a:lstStyle/>
        <a:p>
          <a:endParaRPr lang="en-US"/>
        </a:p>
      </dgm:t>
    </dgm:pt>
    <dgm:pt modelId="{82049152-1986-4A7F-9F43-1394C2ABBBD5}">
      <dgm:prSet phldrT="[Text]"/>
      <dgm:spPr>
        <a:ln>
          <a:solidFill>
            <a:schemeClr val="tx2"/>
          </a:solidFill>
        </a:ln>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tx2"/>
              </a:solidFill>
              <a:effectLst/>
            </a:rPr>
            <a:t>Paul Writes </a:t>
          </a:r>
          <a:br>
            <a:rPr lang="en-US" b="1" cap="none" spc="0" dirty="0">
              <a:ln/>
              <a:solidFill>
                <a:schemeClr val="tx2"/>
              </a:solidFill>
              <a:effectLst/>
            </a:rPr>
          </a:br>
          <a:r>
            <a:rPr lang="en-US" b="1" cap="none" spc="0" dirty="0">
              <a:ln/>
              <a:solidFill>
                <a:schemeClr val="tx2"/>
              </a:solidFill>
              <a:effectLst/>
            </a:rPr>
            <a:t>54 AD</a:t>
          </a:r>
        </a:p>
      </dgm:t>
    </dgm:pt>
    <dgm:pt modelId="{EA2BE6EF-AD31-44EF-BD14-13E33CA100A8}" type="parTrans" cxnId="{98F84419-1188-4E3D-B31D-339AA6765A45}">
      <dgm:prSet/>
      <dgm:spPr/>
      <dgm:t>
        <a:bodyPr/>
        <a:lstStyle/>
        <a:p>
          <a:endParaRPr lang="en-US"/>
        </a:p>
      </dgm:t>
    </dgm:pt>
    <dgm:pt modelId="{4CEAFC9D-57E7-42A0-8D08-015B65A01BA7}" type="sibTrans" cxnId="{98F84419-1188-4E3D-B31D-339AA6765A45}">
      <dgm:prSet/>
      <dgm:spPr/>
      <dgm:t>
        <a:bodyPr/>
        <a:lstStyle/>
        <a:p>
          <a:endParaRPr lang="en-US"/>
        </a:p>
      </dgm:t>
    </dgm:pt>
    <dgm:pt modelId="{EED1E575-A5B7-4BF2-B93C-45B5BB447A41}">
      <dgm:prSet phldrT="[Text]"/>
      <dgm:spPr/>
      <dgm:t>
        <a:bodyPr>
          <a:prstTxWarp prst="textFadeLeft">
            <a:avLst/>
          </a:prstTxWarp>
          <a:scene3d>
            <a:camera prst="orthographicFront"/>
            <a:lightRig rig="harsh" dir="t"/>
          </a:scene3d>
          <a:sp3d extrusionH="57150" prstMaterial="matte">
            <a:bevelT w="63500" h="12700" prst="angle"/>
            <a:contourClr>
              <a:schemeClr val="bg1">
                <a:lumMod val="65000"/>
              </a:schemeClr>
            </a:contourClr>
          </a:sp3d>
        </a:bodyPr>
        <a:lstStyle/>
        <a:p>
          <a:pPr algn="l"/>
          <a:r>
            <a:rPr lang="en-US" b="1" cap="none" spc="0" dirty="0">
              <a:ln/>
              <a:solidFill>
                <a:schemeClr val="tx2"/>
              </a:solidFill>
              <a:effectLst/>
            </a:rPr>
            <a:t>For 2000Yrs…?</a:t>
          </a:r>
        </a:p>
      </dgm:t>
    </dgm:pt>
    <dgm:pt modelId="{30B9C311-DEFC-46AE-9244-45C81D6D1226}" type="parTrans" cxnId="{CE4F71B7-20A8-4EF3-82C5-2CDDA08BF84F}">
      <dgm:prSet/>
      <dgm:spPr/>
      <dgm:t>
        <a:bodyPr/>
        <a:lstStyle/>
        <a:p>
          <a:endParaRPr lang="en-US"/>
        </a:p>
      </dgm:t>
    </dgm:pt>
    <dgm:pt modelId="{D92A99B7-1F8B-4258-905A-B1A5B4C8D8A5}" type="sibTrans" cxnId="{CE4F71B7-20A8-4EF3-82C5-2CDDA08BF84F}">
      <dgm:prSet/>
      <dgm:spPr>
        <a:noFill/>
        <a:ln>
          <a:noFill/>
        </a:ln>
      </dgm:spPr>
      <dgm:t>
        <a:bodyPr/>
        <a:lstStyle/>
        <a:p>
          <a:endParaRPr lang="en-US"/>
        </a:p>
      </dgm:t>
    </dgm:pt>
    <dgm:pt modelId="{5929FFFE-38D0-4E53-B1D9-D2FE9C722004}" type="pres">
      <dgm:prSet presAssocID="{2E291913-E827-4B74-A968-3F79949427CC}" presName="Name0" presStyleCnt="0">
        <dgm:presLayoutVars>
          <dgm:chMax val="7"/>
          <dgm:chPref val="5"/>
        </dgm:presLayoutVars>
      </dgm:prSet>
      <dgm:spPr/>
    </dgm:pt>
    <dgm:pt modelId="{EB5DED11-D3E6-4907-A880-932F9C266398}" type="pres">
      <dgm:prSet presAssocID="{2E291913-E827-4B74-A968-3F79949427CC}" presName="arrowNode" presStyleLbl="node1" presStyleIdx="0" presStyleCnt="1" custAng="20783328" custScaleX="112447" custScaleY="106558" custLinFactNeighborX="5863" custLinFactNeighborY="222"/>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13500000" scaled="1"/>
          <a:tileRect/>
        </a:gradFill>
      </dgm:spPr>
    </dgm:pt>
    <dgm:pt modelId="{7A6A98DA-9343-406F-B713-DB21621CDECB}" type="pres">
      <dgm:prSet presAssocID="{DD51CDA3-AB2A-4A52-A6F6-4C76528A8D46}" presName="txNode1" presStyleLbl="revTx" presStyleIdx="0" presStyleCnt="5" custScaleX="68701" custScaleY="93531" custLinFactNeighborX="-19056" custLinFactNeighborY="64845">
        <dgm:presLayoutVars>
          <dgm:bulletEnabled val="1"/>
        </dgm:presLayoutVars>
      </dgm:prSet>
      <dgm:spPr>
        <a:prstGeom prst="borderCallout3">
          <a:avLst/>
        </a:prstGeom>
      </dgm:spPr>
    </dgm:pt>
    <dgm:pt modelId="{7F20313C-D5FC-4505-AD5F-3CA268E3D58A}" type="pres">
      <dgm:prSet presAssocID="{82049152-1986-4A7F-9F43-1394C2ABBBD5}" presName="txNode2" presStyleLbl="revTx" presStyleIdx="1" presStyleCnt="5" custScaleX="58040" custScaleY="143534" custLinFactX="-4901" custLinFactNeighborX="-100000" custLinFactNeighborY="81995">
        <dgm:presLayoutVars>
          <dgm:bulletEnabled val="1"/>
        </dgm:presLayoutVars>
      </dgm:prSet>
      <dgm:spPr>
        <a:prstGeom prst="upArrowCallout">
          <a:avLst/>
        </a:prstGeom>
      </dgm:spPr>
    </dgm:pt>
    <dgm:pt modelId="{13930E70-F71F-4693-9B9E-FBA69EF46BEE}" type="pres">
      <dgm:prSet presAssocID="{4CEAFC9D-57E7-42A0-8D08-015B65A01BA7}" presName="dotNode2" presStyleCnt="0"/>
      <dgm:spPr/>
    </dgm:pt>
    <dgm:pt modelId="{A087363B-7E7B-4EC7-A879-735D0B3A2CA0}" type="pres">
      <dgm:prSet presAssocID="{4CEAFC9D-57E7-42A0-8D08-015B65A01BA7}" presName="dotRepeatNode" presStyleLbl="fgShp" presStyleIdx="0" presStyleCnt="3" custScaleX="342167" custScaleY="117835" custLinFactX="-406938" custLinFactNeighborX="-500000" custLinFactNeighborY="-51766"/>
      <dgm:spPr>
        <a:prstGeom prst="ellipse">
          <a:avLst/>
        </a:prstGeom>
      </dgm:spPr>
    </dgm:pt>
    <dgm:pt modelId="{53A7EF84-F212-439A-AE5E-C82ED24E3D43}" type="pres">
      <dgm:prSet presAssocID="{B2DC7DCE-1385-4C4C-B27E-A41B9DD57FFD}" presName="txNode3" presStyleLbl="revTx" presStyleIdx="2" presStyleCnt="5" custScaleX="80323" custLinFactY="-40718" custLinFactNeighborX="70035" custLinFactNeighborY="-100000">
        <dgm:presLayoutVars>
          <dgm:bulletEnabled val="1"/>
        </dgm:presLayoutVars>
      </dgm:prSet>
      <dgm:spPr/>
    </dgm:pt>
    <dgm:pt modelId="{26B69608-88DD-4EE6-9704-CFBB09A972CC}" type="pres">
      <dgm:prSet presAssocID="{5FF84AEE-DD44-4F4F-907B-708EF49600C6}" presName="dotNode3" presStyleCnt="0"/>
      <dgm:spPr/>
    </dgm:pt>
    <dgm:pt modelId="{16750ADC-DD76-4E80-A0FE-BBAFF55D3BF6}" type="pres">
      <dgm:prSet presAssocID="{5FF84AEE-DD44-4F4F-907B-708EF49600C6}" presName="dotRepeatNode" presStyleLbl="fgShp" presStyleIdx="1" presStyleCnt="3" custFlipVert="1" custScaleX="564583" custScaleY="248495" custLinFactX="-350536" custLinFactY="-200000" custLinFactNeighborX="-400000" custLinFactNeighborY="-287711"/>
      <dgm:spPr>
        <a:prstGeom prst="irregularSeal1">
          <a:avLst/>
        </a:prstGeom>
      </dgm:spPr>
    </dgm:pt>
    <dgm:pt modelId="{6CE7E5FC-8DA8-4620-8C6D-BA561EAA9608}" type="pres">
      <dgm:prSet presAssocID="{EED1E575-A5B7-4BF2-B93C-45B5BB447A41}" presName="txNode4" presStyleLbl="revTx" presStyleIdx="3" presStyleCnt="5" custAng="1028666" custScaleX="123875" custLinFactNeighborX="-28824" custLinFactNeighborY="-98739">
        <dgm:presLayoutVars>
          <dgm:bulletEnabled val="1"/>
        </dgm:presLayoutVars>
      </dgm:prSet>
      <dgm:spPr/>
    </dgm:pt>
    <dgm:pt modelId="{5EBB8DAD-BDC5-4387-AA8F-7A93B427F28F}" type="pres">
      <dgm:prSet presAssocID="{D92A99B7-1F8B-4258-905A-B1A5B4C8D8A5}" presName="dotNode4" presStyleCnt="0"/>
      <dgm:spPr/>
    </dgm:pt>
    <dgm:pt modelId="{5EEC8C4A-D21B-4574-8509-E97E20C73435}" type="pres">
      <dgm:prSet presAssocID="{D92A99B7-1F8B-4258-905A-B1A5B4C8D8A5}" presName="dotRepeatNode" presStyleLbl="fgShp" presStyleIdx="2" presStyleCnt="3" custAng="2133986" custScaleX="729268" custScaleY="188626" custLinFactY="-200000" custLinFactNeighborX="56046" custLinFactNeighborY="-235888"/>
      <dgm:spPr>
        <a:prstGeom prst="stripedRightArrow">
          <a:avLst/>
        </a:prstGeom>
      </dgm:spPr>
    </dgm:pt>
    <dgm:pt modelId="{60B7B37B-A0CD-442A-9729-346DD8F5FAE7}" type="pres">
      <dgm:prSet presAssocID="{AC684DC3-74DC-4D41-BB21-2F6CDB717F64}" presName="txNode5" presStyleLbl="revTx" presStyleIdx="4" presStyleCnt="5" custLinFactNeighborX="1618" custLinFactNeighborY="-31976">
        <dgm:presLayoutVars>
          <dgm:bulletEnabled val="1"/>
        </dgm:presLayoutVars>
      </dgm:prSet>
      <dgm:spPr/>
    </dgm:pt>
  </dgm:ptLst>
  <dgm:cxnLst>
    <dgm:cxn modelId="{98F84419-1188-4E3D-B31D-339AA6765A45}" srcId="{2E291913-E827-4B74-A968-3F79949427CC}" destId="{82049152-1986-4A7F-9F43-1394C2ABBBD5}" srcOrd="1" destOrd="0" parTransId="{EA2BE6EF-AD31-44EF-BD14-13E33CA100A8}" sibTransId="{4CEAFC9D-57E7-42A0-8D08-015B65A01BA7}"/>
    <dgm:cxn modelId="{7D9B3F22-ABA2-4156-9DD9-6B719B58524D}" type="presOf" srcId="{5FF84AEE-DD44-4F4F-907B-708EF49600C6}" destId="{16750ADC-DD76-4E80-A0FE-BBAFF55D3BF6}" srcOrd="0" destOrd="0" presId="urn:microsoft.com/office/officeart/2009/3/layout/DescendingProcess"/>
    <dgm:cxn modelId="{06C9575C-F9FF-4A4F-A928-31171152FF8F}" type="presOf" srcId="{DD51CDA3-AB2A-4A52-A6F6-4C76528A8D46}" destId="{7A6A98DA-9343-406F-B713-DB21621CDECB}" srcOrd="0" destOrd="0" presId="urn:microsoft.com/office/officeart/2009/3/layout/DescendingProcess"/>
    <dgm:cxn modelId="{4AFA8376-CDB2-4DE7-B242-9F26F9CBC2D8}" type="presOf" srcId="{AC684DC3-74DC-4D41-BB21-2F6CDB717F64}" destId="{60B7B37B-A0CD-442A-9729-346DD8F5FAE7}" srcOrd="0" destOrd="0" presId="urn:microsoft.com/office/officeart/2009/3/layout/DescendingProcess"/>
    <dgm:cxn modelId="{CD23D17F-7C56-460F-9FD0-9C3B37826548}" type="presOf" srcId="{2E291913-E827-4B74-A968-3F79949427CC}" destId="{5929FFFE-38D0-4E53-B1D9-D2FE9C722004}" srcOrd="0" destOrd="0" presId="urn:microsoft.com/office/officeart/2009/3/layout/DescendingProcess"/>
    <dgm:cxn modelId="{D9EFA785-1800-4644-B318-F841D2D12119}" type="presOf" srcId="{82049152-1986-4A7F-9F43-1394C2ABBBD5}" destId="{7F20313C-D5FC-4505-AD5F-3CA268E3D58A}" srcOrd="0" destOrd="0" presId="urn:microsoft.com/office/officeart/2009/3/layout/DescendingProcess"/>
    <dgm:cxn modelId="{C15B4D92-7AFF-4C59-88F2-11D177EA59D1}" srcId="{2E291913-E827-4B74-A968-3F79949427CC}" destId="{B2DC7DCE-1385-4C4C-B27E-A41B9DD57FFD}" srcOrd="2" destOrd="0" parTransId="{CE666DFD-47E0-4FF0-B4D9-5E34698C0A44}" sibTransId="{5FF84AEE-DD44-4F4F-907B-708EF49600C6}"/>
    <dgm:cxn modelId="{2F44579C-FD36-4DC6-90E9-F8397F9D1838}" srcId="{2E291913-E827-4B74-A968-3F79949427CC}" destId="{DD51CDA3-AB2A-4A52-A6F6-4C76528A8D46}" srcOrd="0" destOrd="0" parTransId="{9DC3705E-A891-4141-85FE-BE65491B48A8}" sibTransId="{7CA35D38-309C-4F4F-A787-64E0C1DA7510}"/>
    <dgm:cxn modelId="{93F4C69F-F3E6-4C6C-AEC1-91DB0899DB39}" type="presOf" srcId="{4CEAFC9D-57E7-42A0-8D08-015B65A01BA7}" destId="{A087363B-7E7B-4EC7-A879-735D0B3A2CA0}" srcOrd="0" destOrd="0" presId="urn:microsoft.com/office/officeart/2009/3/layout/DescendingProcess"/>
    <dgm:cxn modelId="{CE4F71B7-20A8-4EF3-82C5-2CDDA08BF84F}" srcId="{2E291913-E827-4B74-A968-3F79949427CC}" destId="{EED1E575-A5B7-4BF2-B93C-45B5BB447A41}" srcOrd="3" destOrd="0" parTransId="{30B9C311-DEFC-46AE-9244-45C81D6D1226}" sibTransId="{D92A99B7-1F8B-4258-905A-B1A5B4C8D8A5}"/>
    <dgm:cxn modelId="{24025BD4-1295-40E3-9B44-6895B0F53B28}" type="presOf" srcId="{D92A99B7-1F8B-4258-905A-B1A5B4C8D8A5}" destId="{5EEC8C4A-D21B-4574-8509-E97E20C73435}" srcOrd="0" destOrd="0" presId="urn:microsoft.com/office/officeart/2009/3/layout/DescendingProcess"/>
    <dgm:cxn modelId="{0949BBD5-3729-4525-830A-AD8C4A4F7C99}" type="presOf" srcId="{EED1E575-A5B7-4BF2-B93C-45B5BB447A41}" destId="{6CE7E5FC-8DA8-4620-8C6D-BA561EAA9608}" srcOrd="0" destOrd="0" presId="urn:microsoft.com/office/officeart/2009/3/layout/DescendingProcess"/>
    <dgm:cxn modelId="{7B68C0EF-F7FE-44E5-A865-770FD24E6EB2}" type="presOf" srcId="{B2DC7DCE-1385-4C4C-B27E-A41B9DD57FFD}" destId="{53A7EF84-F212-439A-AE5E-C82ED24E3D43}" srcOrd="0" destOrd="0" presId="urn:microsoft.com/office/officeart/2009/3/layout/DescendingProcess"/>
    <dgm:cxn modelId="{16A7D1F1-46A8-472F-9EA5-AEBDED20855D}" srcId="{2E291913-E827-4B74-A968-3F79949427CC}" destId="{AC684DC3-74DC-4D41-BB21-2F6CDB717F64}" srcOrd="4" destOrd="0" parTransId="{32A7B067-C9CB-41B4-BF5C-B73B60ED82CB}" sibTransId="{2E51D3D3-01DE-4145-8013-B15954BEA068}"/>
    <dgm:cxn modelId="{1C02F4F4-4766-4BBE-A0E0-E3FBEEFF6EC7}" type="presParOf" srcId="{5929FFFE-38D0-4E53-B1D9-D2FE9C722004}" destId="{EB5DED11-D3E6-4907-A880-932F9C266398}" srcOrd="0" destOrd="0" presId="urn:microsoft.com/office/officeart/2009/3/layout/DescendingProcess"/>
    <dgm:cxn modelId="{F5EA2A5A-F92D-4EFD-A955-A05BBE76F86E}" type="presParOf" srcId="{5929FFFE-38D0-4E53-B1D9-D2FE9C722004}" destId="{7A6A98DA-9343-406F-B713-DB21621CDECB}" srcOrd="1" destOrd="0" presId="urn:microsoft.com/office/officeart/2009/3/layout/DescendingProcess"/>
    <dgm:cxn modelId="{4E5B04D5-B470-4361-9243-5B6719543B0D}" type="presParOf" srcId="{5929FFFE-38D0-4E53-B1D9-D2FE9C722004}" destId="{7F20313C-D5FC-4505-AD5F-3CA268E3D58A}" srcOrd="2" destOrd="0" presId="urn:microsoft.com/office/officeart/2009/3/layout/DescendingProcess"/>
    <dgm:cxn modelId="{083F9814-F02C-4170-A315-175502DBC290}" type="presParOf" srcId="{5929FFFE-38D0-4E53-B1D9-D2FE9C722004}" destId="{13930E70-F71F-4693-9B9E-FBA69EF46BEE}" srcOrd="3" destOrd="0" presId="urn:microsoft.com/office/officeart/2009/3/layout/DescendingProcess"/>
    <dgm:cxn modelId="{68D35F9B-10A1-43AF-A3BA-E3CA76B4E01D}" type="presParOf" srcId="{13930E70-F71F-4693-9B9E-FBA69EF46BEE}" destId="{A087363B-7E7B-4EC7-A879-735D0B3A2CA0}" srcOrd="0" destOrd="0" presId="urn:microsoft.com/office/officeart/2009/3/layout/DescendingProcess"/>
    <dgm:cxn modelId="{0245CF44-8502-4014-A0EF-E48AF03D00B7}" type="presParOf" srcId="{5929FFFE-38D0-4E53-B1D9-D2FE9C722004}" destId="{53A7EF84-F212-439A-AE5E-C82ED24E3D43}" srcOrd="4" destOrd="0" presId="urn:microsoft.com/office/officeart/2009/3/layout/DescendingProcess"/>
    <dgm:cxn modelId="{61ADDD9B-E35F-4575-BE8F-653828A8A28A}" type="presParOf" srcId="{5929FFFE-38D0-4E53-B1D9-D2FE9C722004}" destId="{26B69608-88DD-4EE6-9704-CFBB09A972CC}" srcOrd="5" destOrd="0" presId="urn:microsoft.com/office/officeart/2009/3/layout/DescendingProcess"/>
    <dgm:cxn modelId="{5DA51FCD-D19C-4134-91D8-4E36562A1703}" type="presParOf" srcId="{26B69608-88DD-4EE6-9704-CFBB09A972CC}" destId="{16750ADC-DD76-4E80-A0FE-BBAFF55D3BF6}" srcOrd="0" destOrd="0" presId="urn:microsoft.com/office/officeart/2009/3/layout/DescendingProcess"/>
    <dgm:cxn modelId="{29B65BEE-46A4-46D8-94C4-D2A27A693867}" type="presParOf" srcId="{5929FFFE-38D0-4E53-B1D9-D2FE9C722004}" destId="{6CE7E5FC-8DA8-4620-8C6D-BA561EAA9608}" srcOrd="6" destOrd="0" presId="urn:microsoft.com/office/officeart/2009/3/layout/DescendingProcess"/>
    <dgm:cxn modelId="{D40456AD-5AAB-4B61-A641-9E5F74CB1D5E}" type="presParOf" srcId="{5929FFFE-38D0-4E53-B1D9-D2FE9C722004}" destId="{5EBB8DAD-BDC5-4387-AA8F-7A93B427F28F}" srcOrd="7" destOrd="0" presId="urn:microsoft.com/office/officeart/2009/3/layout/DescendingProcess"/>
    <dgm:cxn modelId="{62197FE9-C2F9-453F-8EF3-3D2CCCDD0B11}" type="presParOf" srcId="{5EBB8DAD-BDC5-4387-AA8F-7A93B427F28F}" destId="{5EEC8C4A-D21B-4574-8509-E97E20C73435}" srcOrd="0" destOrd="0" presId="urn:microsoft.com/office/officeart/2009/3/layout/DescendingProcess"/>
    <dgm:cxn modelId="{4B4DC13C-CC50-40FA-A507-183D497D5303}" type="presParOf" srcId="{5929FFFE-38D0-4E53-B1D9-D2FE9C722004}" destId="{60B7B37B-A0CD-442A-9729-346DD8F5FAE7}" srcOrd="8" destOrd="0" presId="urn:microsoft.com/office/officeart/2009/3/layout/Descending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40A9285-63A8-4FDA-9AE2-A327D888222B}"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en-US"/>
        </a:p>
      </dgm:t>
    </dgm:pt>
    <dgm:pt modelId="{0F697692-43A4-43AF-B674-62A6A389B9C3}">
      <dgm:prSet phldrT="[Text]"/>
      <dgm:spPr/>
      <dgm:t>
        <a:bodyPr/>
        <a:lstStyle/>
        <a:p>
          <a:r>
            <a:rPr lang="en-US" dirty="0"/>
            <a:t>Grace</a:t>
          </a:r>
        </a:p>
      </dgm:t>
    </dgm:pt>
    <dgm:pt modelId="{8D70D0C2-79AD-4FFA-9AC4-AFA8F50746C4}" type="parTrans" cxnId="{53463B32-759E-4F64-B4F3-0FF36B8788A9}">
      <dgm:prSet/>
      <dgm:spPr/>
      <dgm:t>
        <a:bodyPr/>
        <a:lstStyle/>
        <a:p>
          <a:endParaRPr lang="en-US"/>
        </a:p>
      </dgm:t>
    </dgm:pt>
    <dgm:pt modelId="{8B96D676-4A8C-4E70-8F05-620F9C1CC046}" type="sibTrans" cxnId="{53463B32-759E-4F64-B4F3-0FF36B8788A9}">
      <dgm:prSet/>
      <dgm:spPr/>
      <dgm:t>
        <a:bodyPr/>
        <a:lstStyle/>
        <a:p>
          <a:endParaRPr lang="en-US"/>
        </a:p>
      </dgm:t>
    </dgm:pt>
    <dgm:pt modelId="{B20FCB8A-3DA0-462E-8C24-0D74F380B300}">
      <dgm:prSet phldrT="[Text]"/>
      <dgm:spPr/>
      <dgm:t>
        <a:bodyPr/>
        <a:lstStyle/>
        <a:p>
          <a:r>
            <a:rPr lang="en-US" dirty="0"/>
            <a:t>Good Works</a:t>
          </a:r>
        </a:p>
      </dgm:t>
    </dgm:pt>
    <dgm:pt modelId="{F6E07774-2AF6-42B4-98CD-316F96A69665}" type="parTrans" cxnId="{4C87DAB4-FEB6-41BD-A57D-89F42E025210}">
      <dgm:prSet/>
      <dgm:spPr/>
      <dgm:t>
        <a:bodyPr/>
        <a:lstStyle/>
        <a:p>
          <a:endParaRPr lang="en-US"/>
        </a:p>
      </dgm:t>
    </dgm:pt>
    <dgm:pt modelId="{30F21AEE-7260-47B6-8412-B0E9AE208653}" type="sibTrans" cxnId="{4C87DAB4-FEB6-41BD-A57D-89F42E025210}">
      <dgm:prSet/>
      <dgm:spPr/>
      <dgm:t>
        <a:bodyPr/>
        <a:lstStyle/>
        <a:p>
          <a:endParaRPr lang="en-US"/>
        </a:p>
      </dgm:t>
    </dgm:pt>
    <dgm:pt modelId="{C30FE354-1753-4C82-9181-4946DE5CF1DB}" type="pres">
      <dgm:prSet presAssocID="{640A9285-63A8-4FDA-9AE2-A327D888222B}" presName="cycle" presStyleCnt="0">
        <dgm:presLayoutVars>
          <dgm:dir/>
          <dgm:resizeHandles val="exact"/>
        </dgm:presLayoutVars>
      </dgm:prSet>
      <dgm:spPr/>
    </dgm:pt>
    <dgm:pt modelId="{E66C2737-7B29-4F60-AE8C-0974DD2C42F6}" type="pres">
      <dgm:prSet presAssocID="{0F697692-43A4-43AF-B674-62A6A389B9C3}" presName="arrow" presStyleLbl="node1" presStyleIdx="0" presStyleCnt="2">
        <dgm:presLayoutVars>
          <dgm:bulletEnabled val="1"/>
        </dgm:presLayoutVars>
      </dgm:prSet>
      <dgm:spPr/>
    </dgm:pt>
    <dgm:pt modelId="{BFA18A3A-BD9A-4DDC-B11B-DF88F6C2CE97}" type="pres">
      <dgm:prSet presAssocID="{B20FCB8A-3DA0-462E-8C24-0D74F380B300}" presName="arrow" presStyleLbl="node1" presStyleIdx="1" presStyleCnt="2">
        <dgm:presLayoutVars>
          <dgm:bulletEnabled val="1"/>
        </dgm:presLayoutVars>
      </dgm:prSet>
      <dgm:spPr/>
    </dgm:pt>
  </dgm:ptLst>
  <dgm:cxnLst>
    <dgm:cxn modelId="{53463B32-759E-4F64-B4F3-0FF36B8788A9}" srcId="{640A9285-63A8-4FDA-9AE2-A327D888222B}" destId="{0F697692-43A4-43AF-B674-62A6A389B9C3}" srcOrd="0" destOrd="0" parTransId="{8D70D0C2-79AD-4FFA-9AC4-AFA8F50746C4}" sibTransId="{8B96D676-4A8C-4E70-8F05-620F9C1CC046}"/>
    <dgm:cxn modelId="{C2910FAD-C45B-4EA6-8C52-34CF5654FC9F}" type="presOf" srcId="{B20FCB8A-3DA0-462E-8C24-0D74F380B300}" destId="{BFA18A3A-BD9A-4DDC-B11B-DF88F6C2CE97}" srcOrd="0" destOrd="0" presId="urn:microsoft.com/office/officeart/2005/8/layout/arrow1"/>
    <dgm:cxn modelId="{4465E5AE-2E46-4F67-99FF-D0EDA15F6DC0}" type="presOf" srcId="{0F697692-43A4-43AF-B674-62A6A389B9C3}" destId="{E66C2737-7B29-4F60-AE8C-0974DD2C42F6}" srcOrd="0" destOrd="0" presId="urn:microsoft.com/office/officeart/2005/8/layout/arrow1"/>
    <dgm:cxn modelId="{A2B7C2B3-F144-486B-9E0D-80E55F8A4CE1}" type="presOf" srcId="{640A9285-63A8-4FDA-9AE2-A327D888222B}" destId="{C30FE354-1753-4C82-9181-4946DE5CF1DB}" srcOrd="0" destOrd="0" presId="urn:microsoft.com/office/officeart/2005/8/layout/arrow1"/>
    <dgm:cxn modelId="{4C87DAB4-FEB6-41BD-A57D-89F42E025210}" srcId="{640A9285-63A8-4FDA-9AE2-A327D888222B}" destId="{B20FCB8A-3DA0-462E-8C24-0D74F380B300}" srcOrd="1" destOrd="0" parTransId="{F6E07774-2AF6-42B4-98CD-316F96A69665}" sibTransId="{30F21AEE-7260-47B6-8412-B0E9AE208653}"/>
    <dgm:cxn modelId="{D419A58B-C317-4683-8739-9725CBDC8A91}" type="presParOf" srcId="{C30FE354-1753-4C82-9181-4946DE5CF1DB}" destId="{E66C2737-7B29-4F60-AE8C-0974DD2C42F6}" srcOrd="0" destOrd="0" presId="urn:microsoft.com/office/officeart/2005/8/layout/arrow1"/>
    <dgm:cxn modelId="{8B1E7E65-592A-4756-B252-894FC1BC5289}" type="presParOf" srcId="{C30FE354-1753-4C82-9181-4946DE5CF1DB}" destId="{BFA18A3A-BD9A-4DDC-B11B-DF88F6C2CE97}" srcOrd="1" destOrd="0" presId="urn:microsoft.com/office/officeart/2005/8/layout/arrow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397D57-5618-4FFF-9B9B-00A2AA2F440A}"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A5C0A107-6829-42D4-90A7-D677C39D2968}">
      <dgm:prSet phldrT="[Text]"/>
      <dgm:spPr/>
      <dgm:t>
        <a:bodyPr/>
        <a:lstStyle/>
        <a:p>
          <a:r>
            <a:rPr lang="en-US" dirty="0"/>
            <a:t>New Covenant Judaism</a:t>
          </a:r>
        </a:p>
      </dgm:t>
    </dgm:pt>
    <dgm:pt modelId="{0C6CEA9D-AA4B-4A32-8FEC-7E0F8D4B2B66}" type="parTrans" cxnId="{8AD1D5F3-2BA4-45ED-BAF6-6B02CF3327FD}">
      <dgm:prSet/>
      <dgm:spPr/>
      <dgm:t>
        <a:bodyPr/>
        <a:lstStyle/>
        <a:p>
          <a:endParaRPr lang="en-US"/>
        </a:p>
      </dgm:t>
    </dgm:pt>
    <dgm:pt modelId="{558851FC-1AB2-43C4-B676-174854E6CFE7}" type="sibTrans" cxnId="{8AD1D5F3-2BA4-45ED-BAF6-6B02CF3327FD}">
      <dgm:prSet/>
      <dgm:spPr/>
      <dgm:t>
        <a:bodyPr/>
        <a:lstStyle/>
        <a:p>
          <a:endParaRPr lang="en-US"/>
        </a:p>
      </dgm:t>
    </dgm:pt>
    <dgm:pt modelId="{07F8D711-47F1-4E29-BB91-10FD6AE88A28}" type="pres">
      <dgm:prSet presAssocID="{40397D57-5618-4FFF-9B9B-00A2AA2F440A}" presName="Name0" presStyleCnt="0">
        <dgm:presLayoutVars>
          <dgm:dir/>
          <dgm:resizeHandles val="exact"/>
        </dgm:presLayoutVars>
      </dgm:prSet>
      <dgm:spPr/>
    </dgm:pt>
    <dgm:pt modelId="{A2981F8C-2463-4FF4-A041-DA7A164059C2}" type="pres">
      <dgm:prSet presAssocID="{A5C0A107-6829-42D4-90A7-D677C39D2968}" presName="composite" presStyleCnt="0"/>
      <dgm:spPr/>
    </dgm:pt>
    <dgm:pt modelId="{D10293C2-18A7-49B2-BD6D-2E7FC6655961}" type="pres">
      <dgm:prSet presAssocID="{A5C0A107-6829-42D4-90A7-D677C39D2968}" presName="rect1" presStyleLbl="bgImgPlace1" presStyleIdx="0" presStyleCnt="1"/>
      <dgm:spPr>
        <a:blipFill rotWithShape="1">
          <a:blip xmlns:r="http://schemas.openxmlformats.org/officeDocument/2006/relationships" r:embed="rId1">
            <a:duotone>
              <a:schemeClr val="bg2">
                <a:shade val="45000"/>
                <a:satMod val="135000"/>
              </a:schemeClr>
              <a:prstClr val="white"/>
            </a:duotone>
          </a:blip>
          <a:srcRect/>
          <a:stretch>
            <a:fillRect l="-9000" r="-9000"/>
          </a:stretch>
        </a:blipFill>
      </dgm:spPr>
    </dgm:pt>
    <dgm:pt modelId="{00664685-0421-4283-A2B6-65B073387410}" type="pres">
      <dgm:prSet presAssocID="{A5C0A107-6829-42D4-90A7-D677C39D2968}" presName="wedgeRectCallout1" presStyleLbl="node1" presStyleIdx="0" presStyleCnt="1">
        <dgm:presLayoutVars>
          <dgm:bulletEnabled val="1"/>
        </dgm:presLayoutVars>
      </dgm:prSet>
      <dgm:spPr/>
    </dgm:pt>
  </dgm:ptLst>
  <dgm:cxnLst>
    <dgm:cxn modelId="{D81D816C-1EC5-4F03-BF1D-B5B1740E5D74}" type="presOf" srcId="{40397D57-5618-4FFF-9B9B-00A2AA2F440A}" destId="{07F8D711-47F1-4E29-BB91-10FD6AE88A28}" srcOrd="0" destOrd="0" presId="urn:microsoft.com/office/officeart/2008/layout/BendingPictureCaptionList"/>
    <dgm:cxn modelId="{9B4C96BB-32A9-415B-9E94-FDFA0EE3B081}" type="presOf" srcId="{A5C0A107-6829-42D4-90A7-D677C39D2968}" destId="{00664685-0421-4283-A2B6-65B073387410}" srcOrd="0" destOrd="0" presId="urn:microsoft.com/office/officeart/2008/layout/BendingPictureCaptionList"/>
    <dgm:cxn modelId="{8AD1D5F3-2BA4-45ED-BAF6-6B02CF3327FD}" srcId="{40397D57-5618-4FFF-9B9B-00A2AA2F440A}" destId="{A5C0A107-6829-42D4-90A7-D677C39D2968}" srcOrd="0" destOrd="0" parTransId="{0C6CEA9D-AA4B-4A32-8FEC-7E0F8D4B2B66}" sibTransId="{558851FC-1AB2-43C4-B676-174854E6CFE7}"/>
    <dgm:cxn modelId="{CBE04993-73BF-4572-82BF-80EDBF8F820A}" type="presParOf" srcId="{07F8D711-47F1-4E29-BB91-10FD6AE88A28}" destId="{A2981F8C-2463-4FF4-A041-DA7A164059C2}" srcOrd="0" destOrd="0" presId="urn:microsoft.com/office/officeart/2008/layout/BendingPictureCaptionList"/>
    <dgm:cxn modelId="{4C7BE23A-F733-4769-A820-CB627CB4503F}" type="presParOf" srcId="{A2981F8C-2463-4FF4-A041-DA7A164059C2}" destId="{D10293C2-18A7-49B2-BD6D-2E7FC6655961}" srcOrd="0" destOrd="0" presId="urn:microsoft.com/office/officeart/2008/layout/BendingPictureCaptionList"/>
    <dgm:cxn modelId="{78274AB8-EFEE-4395-A32E-532B11DB9446}" type="presParOf" srcId="{A2981F8C-2463-4FF4-A041-DA7A164059C2}" destId="{00664685-0421-4283-A2B6-65B073387410}" srcOrd="1" destOrd="0" presId="urn:microsoft.com/office/officeart/2008/layout/BendingPictureCa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397D57-5618-4FFF-9B9B-00A2AA2F440A}"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A5C0A107-6829-42D4-90A7-D677C39D2968}">
      <dgm:prSet phldrT="[Text]"/>
      <dgm:spPr/>
      <dgm:t>
        <a:bodyPr/>
        <a:lstStyle/>
        <a:p>
          <a:r>
            <a:rPr lang="en-US" dirty="0"/>
            <a:t>Talmudic Judaism</a:t>
          </a:r>
        </a:p>
      </dgm:t>
    </dgm:pt>
    <dgm:pt modelId="{0C6CEA9D-AA4B-4A32-8FEC-7E0F8D4B2B66}" type="parTrans" cxnId="{8AD1D5F3-2BA4-45ED-BAF6-6B02CF3327FD}">
      <dgm:prSet/>
      <dgm:spPr/>
      <dgm:t>
        <a:bodyPr/>
        <a:lstStyle/>
        <a:p>
          <a:endParaRPr lang="en-US"/>
        </a:p>
      </dgm:t>
    </dgm:pt>
    <dgm:pt modelId="{558851FC-1AB2-43C4-B676-174854E6CFE7}" type="sibTrans" cxnId="{8AD1D5F3-2BA4-45ED-BAF6-6B02CF3327FD}">
      <dgm:prSet/>
      <dgm:spPr/>
      <dgm:t>
        <a:bodyPr/>
        <a:lstStyle/>
        <a:p>
          <a:endParaRPr lang="en-US"/>
        </a:p>
      </dgm:t>
    </dgm:pt>
    <dgm:pt modelId="{07F8D711-47F1-4E29-BB91-10FD6AE88A28}" type="pres">
      <dgm:prSet presAssocID="{40397D57-5618-4FFF-9B9B-00A2AA2F440A}" presName="Name0" presStyleCnt="0">
        <dgm:presLayoutVars>
          <dgm:dir/>
          <dgm:resizeHandles val="exact"/>
        </dgm:presLayoutVars>
      </dgm:prSet>
      <dgm:spPr/>
    </dgm:pt>
    <dgm:pt modelId="{A2981F8C-2463-4FF4-A041-DA7A164059C2}" type="pres">
      <dgm:prSet presAssocID="{A5C0A107-6829-42D4-90A7-D677C39D2968}" presName="composite" presStyleCnt="0"/>
      <dgm:spPr/>
    </dgm:pt>
    <dgm:pt modelId="{D10293C2-18A7-49B2-BD6D-2E7FC6655961}" type="pres">
      <dgm:prSet presAssocID="{A5C0A107-6829-42D4-90A7-D677C39D2968}" presName="rect1" presStyleLbl="bgImgPlace1" presStyleIdx="0" presStyleCnt="1"/>
      <dgm:spPr>
        <a:blipFill rotWithShape="1">
          <a:blip xmlns:r="http://schemas.openxmlformats.org/officeDocument/2006/relationships" r:embed="rId1">
            <a:duotone>
              <a:schemeClr val="bg2">
                <a:shade val="45000"/>
                <a:satMod val="135000"/>
              </a:schemeClr>
              <a:prstClr val="white"/>
            </a:duotone>
          </a:blip>
          <a:srcRect/>
          <a:stretch>
            <a:fillRect t="-1000" b="-1000"/>
          </a:stretch>
        </a:blipFill>
      </dgm:spPr>
    </dgm:pt>
    <dgm:pt modelId="{00664685-0421-4283-A2B6-65B073387410}" type="pres">
      <dgm:prSet presAssocID="{A5C0A107-6829-42D4-90A7-D677C39D2968}" presName="wedgeRectCallout1" presStyleLbl="node1" presStyleIdx="0" presStyleCnt="1">
        <dgm:presLayoutVars>
          <dgm:bulletEnabled val="1"/>
        </dgm:presLayoutVars>
      </dgm:prSet>
      <dgm:spPr/>
    </dgm:pt>
  </dgm:ptLst>
  <dgm:cxnLst>
    <dgm:cxn modelId="{D81D816C-1EC5-4F03-BF1D-B5B1740E5D74}" type="presOf" srcId="{40397D57-5618-4FFF-9B9B-00A2AA2F440A}" destId="{07F8D711-47F1-4E29-BB91-10FD6AE88A28}" srcOrd="0" destOrd="0" presId="urn:microsoft.com/office/officeart/2008/layout/BendingPictureCaptionList"/>
    <dgm:cxn modelId="{9B4C96BB-32A9-415B-9E94-FDFA0EE3B081}" type="presOf" srcId="{A5C0A107-6829-42D4-90A7-D677C39D2968}" destId="{00664685-0421-4283-A2B6-65B073387410}" srcOrd="0" destOrd="0" presId="urn:microsoft.com/office/officeart/2008/layout/BendingPictureCaptionList"/>
    <dgm:cxn modelId="{8AD1D5F3-2BA4-45ED-BAF6-6B02CF3327FD}" srcId="{40397D57-5618-4FFF-9B9B-00A2AA2F440A}" destId="{A5C0A107-6829-42D4-90A7-D677C39D2968}" srcOrd="0" destOrd="0" parTransId="{0C6CEA9D-AA4B-4A32-8FEC-7E0F8D4B2B66}" sibTransId="{558851FC-1AB2-43C4-B676-174854E6CFE7}"/>
    <dgm:cxn modelId="{CBE04993-73BF-4572-82BF-80EDBF8F820A}" type="presParOf" srcId="{07F8D711-47F1-4E29-BB91-10FD6AE88A28}" destId="{A2981F8C-2463-4FF4-A041-DA7A164059C2}" srcOrd="0" destOrd="0" presId="urn:microsoft.com/office/officeart/2008/layout/BendingPictureCaptionList"/>
    <dgm:cxn modelId="{4C7BE23A-F733-4769-A820-CB627CB4503F}" type="presParOf" srcId="{A2981F8C-2463-4FF4-A041-DA7A164059C2}" destId="{D10293C2-18A7-49B2-BD6D-2E7FC6655961}" srcOrd="0" destOrd="0" presId="urn:microsoft.com/office/officeart/2008/layout/BendingPictureCaptionList"/>
    <dgm:cxn modelId="{78274AB8-EFEE-4395-A32E-532B11DB9446}" type="presParOf" srcId="{A2981F8C-2463-4FF4-A041-DA7A164059C2}" destId="{00664685-0421-4283-A2B6-65B073387410}" srcOrd="1" destOrd="0" presId="urn:microsoft.com/office/officeart/2008/layout/BendingPictureCaption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40A9285-63A8-4FDA-9AE2-A327D888222B}" type="doc">
      <dgm:prSet loTypeId="urn:microsoft.com/office/officeart/2005/8/layout/arrow1" loCatId="relationship" qsTypeId="urn:microsoft.com/office/officeart/2005/8/quickstyle/simple1" qsCatId="simple" csTypeId="urn:microsoft.com/office/officeart/2005/8/colors/colorful3" csCatId="colorful" phldr="1"/>
      <dgm:spPr/>
      <dgm:t>
        <a:bodyPr/>
        <a:lstStyle/>
        <a:p>
          <a:endParaRPr lang="en-US"/>
        </a:p>
      </dgm:t>
    </dgm:pt>
    <dgm:pt modelId="{0F697692-43A4-43AF-B674-62A6A389B9C3}">
      <dgm:prSet phldrT="[Text]"/>
      <dgm:spPr/>
      <dgm:t>
        <a:bodyPr/>
        <a:lstStyle/>
        <a:p>
          <a:r>
            <a:rPr lang="en-US" b="1" cap="none" spc="50" dirty="0">
              <a:ln w="0"/>
              <a:solidFill>
                <a:schemeClr val="bg2"/>
              </a:solidFill>
              <a:effectLst>
                <a:innerShdw blurRad="63500" dist="50800" dir="13500000">
                  <a:srgbClr val="000000">
                    <a:alpha val="50000"/>
                  </a:srgbClr>
                </a:innerShdw>
              </a:effectLst>
            </a:rPr>
            <a:t>Grace</a:t>
          </a:r>
        </a:p>
      </dgm:t>
    </dgm:pt>
    <dgm:pt modelId="{8D70D0C2-79AD-4FFA-9AC4-AFA8F50746C4}" type="parTrans" cxnId="{53463B32-759E-4F64-B4F3-0FF36B8788A9}">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8B96D676-4A8C-4E70-8F05-620F9C1CC046}" type="sibTrans" cxnId="{53463B32-759E-4F64-B4F3-0FF36B8788A9}">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B20FCB8A-3DA0-462E-8C24-0D74F380B300}">
      <dgm:prSet phldrT="[Text]"/>
      <dgm:spPr/>
      <dgm:t>
        <a:bodyPr/>
        <a:lstStyle/>
        <a:p>
          <a:r>
            <a:rPr lang="en-US" b="1" cap="none" spc="50" dirty="0">
              <a:ln w="0"/>
              <a:solidFill>
                <a:schemeClr val="bg2"/>
              </a:solidFill>
              <a:effectLst>
                <a:innerShdw blurRad="63500" dist="50800" dir="13500000">
                  <a:srgbClr val="000000">
                    <a:alpha val="50000"/>
                  </a:srgbClr>
                </a:innerShdw>
              </a:effectLst>
            </a:rPr>
            <a:t>Good Works</a:t>
          </a:r>
        </a:p>
      </dgm:t>
    </dgm:pt>
    <dgm:pt modelId="{F6E07774-2AF6-42B4-98CD-316F96A69665}" type="parTrans" cxnId="{4C87DAB4-FEB6-41BD-A57D-89F42E025210}">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30F21AEE-7260-47B6-8412-B0E9AE208653}" type="sibTrans" cxnId="{4C87DAB4-FEB6-41BD-A57D-89F42E025210}">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C30FE354-1753-4C82-9181-4946DE5CF1DB}" type="pres">
      <dgm:prSet presAssocID="{640A9285-63A8-4FDA-9AE2-A327D888222B}" presName="cycle" presStyleCnt="0">
        <dgm:presLayoutVars>
          <dgm:dir/>
          <dgm:resizeHandles val="exact"/>
        </dgm:presLayoutVars>
      </dgm:prSet>
      <dgm:spPr/>
    </dgm:pt>
    <dgm:pt modelId="{E66C2737-7B29-4F60-AE8C-0974DD2C42F6}" type="pres">
      <dgm:prSet presAssocID="{0F697692-43A4-43AF-B674-62A6A389B9C3}" presName="arrow" presStyleLbl="node1" presStyleIdx="0" presStyleCnt="2">
        <dgm:presLayoutVars>
          <dgm:bulletEnabled val="1"/>
        </dgm:presLayoutVars>
      </dgm:prSet>
      <dgm:spPr/>
    </dgm:pt>
    <dgm:pt modelId="{BFA18A3A-BD9A-4DDC-B11B-DF88F6C2CE97}" type="pres">
      <dgm:prSet presAssocID="{B20FCB8A-3DA0-462E-8C24-0D74F380B300}" presName="arrow" presStyleLbl="node1" presStyleIdx="1" presStyleCnt="2">
        <dgm:presLayoutVars>
          <dgm:bulletEnabled val="1"/>
        </dgm:presLayoutVars>
      </dgm:prSet>
      <dgm:spPr/>
    </dgm:pt>
  </dgm:ptLst>
  <dgm:cxnLst>
    <dgm:cxn modelId="{53463B32-759E-4F64-B4F3-0FF36B8788A9}" srcId="{640A9285-63A8-4FDA-9AE2-A327D888222B}" destId="{0F697692-43A4-43AF-B674-62A6A389B9C3}" srcOrd="0" destOrd="0" parTransId="{8D70D0C2-79AD-4FFA-9AC4-AFA8F50746C4}" sibTransId="{8B96D676-4A8C-4E70-8F05-620F9C1CC046}"/>
    <dgm:cxn modelId="{C2910FAD-C45B-4EA6-8C52-34CF5654FC9F}" type="presOf" srcId="{B20FCB8A-3DA0-462E-8C24-0D74F380B300}" destId="{BFA18A3A-BD9A-4DDC-B11B-DF88F6C2CE97}" srcOrd="0" destOrd="0" presId="urn:microsoft.com/office/officeart/2005/8/layout/arrow1"/>
    <dgm:cxn modelId="{4465E5AE-2E46-4F67-99FF-D0EDA15F6DC0}" type="presOf" srcId="{0F697692-43A4-43AF-B674-62A6A389B9C3}" destId="{E66C2737-7B29-4F60-AE8C-0974DD2C42F6}" srcOrd="0" destOrd="0" presId="urn:microsoft.com/office/officeart/2005/8/layout/arrow1"/>
    <dgm:cxn modelId="{A2B7C2B3-F144-486B-9E0D-80E55F8A4CE1}" type="presOf" srcId="{640A9285-63A8-4FDA-9AE2-A327D888222B}" destId="{C30FE354-1753-4C82-9181-4946DE5CF1DB}" srcOrd="0" destOrd="0" presId="urn:microsoft.com/office/officeart/2005/8/layout/arrow1"/>
    <dgm:cxn modelId="{4C87DAB4-FEB6-41BD-A57D-89F42E025210}" srcId="{640A9285-63A8-4FDA-9AE2-A327D888222B}" destId="{B20FCB8A-3DA0-462E-8C24-0D74F380B300}" srcOrd="1" destOrd="0" parTransId="{F6E07774-2AF6-42B4-98CD-316F96A69665}" sibTransId="{30F21AEE-7260-47B6-8412-B0E9AE208653}"/>
    <dgm:cxn modelId="{D419A58B-C317-4683-8739-9725CBDC8A91}" type="presParOf" srcId="{C30FE354-1753-4C82-9181-4946DE5CF1DB}" destId="{E66C2737-7B29-4F60-AE8C-0974DD2C42F6}" srcOrd="0" destOrd="0" presId="urn:microsoft.com/office/officeart/2005/8/layout/arrow1"/>
    <dgm:cxn modelId="{8B1E7E65-592A-4756-B252-894FC1BC5289}" type="presParOf" srcId="{C30FE354-1753-4C82-9181-4946DE5CF1DB}" destId="{BFA18A3A-BD9A-4DDC-B11B-DF88F6C2CE97}" srcOrd="1" destOrd="0" presId="urn:microsoft.com/office/officeart/2005/8/layout/arrow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397D57-5618-4FFF-9B9B-00A2AA2F440A}"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A5C0A107-6829-42D4-90A7-D677C39D2968}">
      <dgm:prSet phldrT="[Text]"/>
      <dgm:spPr/>
      <dgm:t>
        <a:bodyPr/>
        <a:lstStyle/>
        <a:p>
          <a:r>
            <a:rPr lang="en-US" dirty="0"/>
            <a:t>New Covenant Gentiles/Jews</a:t>
          </a:r>
        </a:p>
      </dgm:t>
    </dgm:pt>
    <dgm:pt modelId="{0C6CEA9D-AA4B-4A32-8FEC-7E0F8D4B2B66}" type="parTrans" cxnId="{8AD1D5F3-2BA4-45ED-BAF6-6B02CF3327FD}">
      <dgm:prSet/>
      <dgm:spPr/>
      <dgm:t>
        <a:bodyPr/>
        <a:lstStyle/>
        <a:p>
          <a:endParaRPr lang="en-US"/>
        </a:p>
      </dgm:t>
    </dgm:pt>
    <dgm:pt modelId="{558851FC-1AB2-43C4-B676-174854E6CFE7}" type="sibTrans" cxnId="{8AD1D5F3-2BA4-45ED-BAF6-6B02CF3327FD}">
      <dgm:prSet/>
      <dgm:spPr/>
      <dgm:t>
        <a:bodyPr/>
        <a:lstStyle/>
        <a:p>
          <a:endParaRPr lang="en-US"/>
        </a:p>
      </dgm:t>
    </dgm:pt>
    <dgm:pt modelId="{07F8D711-47F1-4E29-BB91-10FD6AE88A28}" type="pres">
      <dgm:prSet presAssocID="{40397D57-5618-4FFF-9B9B-00A2AA2F440A}" presName="Name0" presStyleCnt="0">
        <dgm:presLayoutVars>
          <dgm:dir/>
          <dgm:resizeHandles val="exact"/>
        </dgm:presLayoutVars>
      </dgm:prSet>
      <dgm:spPr/>
    </dgm:pt>
    <dgm:pt modelId="{A2981F8C-2463-4FF4-A041-DA7A164059C2}" type="pres">
      <dgm:prSet presAssocID="{A5C0A107-6829-42D4-90A7-D677C39D2968}" presName="composite" presStyleCnt="0"/>
      <dgm:spPr/>
    </dgm:pt>
    <dgm:pt modelId="{D10293C2-18A7-49B2-BD6D-2E7FC6655961}" type="pres">
      <dgm:prSet presAssocID="{A5C0A107-6829-42D4-90A7-D677C39D2968}" presName="rect1" presStyleLbl="bgImgPlace1" presStyleIdx="0" presStyleCnt="1"/>
      <dgm:spPr>
        <a:blipFill rotWithShape="1">
          <a:blip xmlns:r="http://schemas.openxmlformats.org/officeDocument/2006/relationships" r:embed="rId1">
            <a:duotone>
              <a:schemeClr val="bg2">
                <a:shade val="45000"/>
                <a:satMod val="135000"/>
              </a:schemeClr>
              <a:prstClr val="white"/>
            </a:duotone>
          </a:blip>
          <a:srcRect/>
          <a:stretch>
            <a:fillRect l="-9000" r="-9000"/>
          </a:stretch>
        </a:blipFill>
      </dgm:spPr>
    </dgm:pt>
    <dgm:pt modelId="{00664685-0421-4283-A2B6-65B073387410}" type="pres">
      <dgm:prSet presAssocID="{A5C0A107-6829-42D4-90A7-D677C39D2968}" presName="wedgeRectCallout1" presStyleLbl="node1" presStyleIdx="0" presStyleCnt="1">
        <dgm:presLayoutVars>
          <dgm:bulletEnabled val="1"/>
        </dgm:presLayoutVars>
      </dgm:prSet>
      <dgm:spPr/>
    </dgm:pt>
  </dgm:ptLst>
  <dgm:cxnLst>
    <dgm:cxn modelId="{D81D816C-1EC5-4F03-BF1D-B5B1740E5D74}" type="presOf" srcId="{40397D57-5618-4FFF-9B9B-00A2AA2F440A}" destId="{07F8D711-47F1-4E29-BB91-10FD6AE88A28}" srcOrd="0" destOrd="0" presId="urn:microsoft.com/office/officeart/2008/layout/BendingPictureCaptionList"/>
    <dgm:cxn modelId="{9B4C96BB-32A9-415B-9E94-FDFA0EE3B081}" type="presOf" srcId="{A5C0A107-6829-42D4-90A7-D677C39D2968}" destId="{00664685-0421-4283-A2B6-65B073387410}" srcOrd="0" destOrd="0" presId="urn:microsoft.com/office/officeart/2008/layout/BendingPictureCaptionList"/>
    <dgm:cxn modelId="{8AD1D5F3-2BA4-45ED-BAF6-6B02CF3327FD}" srcId="{40397D57-5618-4FFF-9B9B-00A2AA2F440A}" destId="{A5C0A107-6829-42D4-90A7-D677C39D2968}" srcOrd="0" destOrd="0" parTransId="{0C6CEA9D-AA4B-4A32-8FEC-7E0F8D4B2B66}" sibTransId="{558851FC-1AB2-43C4-B676-174854E6CFE7}"/>
    <dgm:cxn modelId="{CBE04993-73BF-4572-82BF-80EDBF8F820A}" type="presParOf" srcId="{07F8D711-47F1-4E29-BB91-10FD6AE88A28}" destId="{A2981F8C-2463-4FF4-A041-DA7A164059C2}" srcOrd="0" destOrd="0" presId="urn:microsoft.com/office/officeart/2008/layout/BendingPictureCaptionList"/>
    <dgm:cxn modelId="{4C7BE23A-F733-4769-A820-CB627CB4503F}" type="presParOf" srcId="{A2981F8C-2463-4FF4-A041-DA7A164059C2}" destId="{D10293C2-18A7-49B2-BD6D-2E7FC6655961}" srcOrd="0" destOrd="0" presId="urn:microsoft.com/office/officeart/2008/layout/BendingPictureCaptionList"/>
    <dgm:cxn modelId="{78274AB8-EFEE-4395-A32E-532B11DB9446}" type="presParOf" srcId="{A2981F8C-2463-4FF4-A041-DA7A164059C2}" destId="{00664685-0421-4283-A2B6-65B073387410}" srcOrd="1" destOrd="0" presId="urn:microsoft.com/office/officeart/2008/layout/BendingPictureCa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0397D57-5618-4FFF-9B9B-00A2AA2F440A}"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A5C0A107-6829-42D4-90A7-D677C39D2968}">
      <dgm:prSet phldrT="[Text]"/>
      <dgm:spPr/>
      <dgm:t>
        <a:bodyPr/>
        <a:lstStyle/>
        <a:p>
          <a:r>
            <a:rPr lang="en-US" dirty="0"/>
            <a:t>Talmudic Judaism</a:t>
          </a:r>
        </a:p>
      </dgm:t>
    </dgm:pt>
    <dgm:pt modelId="{0C6CEA9D-AA4B-4A32-8FEC-7E0F8D4B2B66}" type="parTrans" cxnId="{8AD1D5F3-2BA4-45ED-BAF6-6B02CF3327FD}">
      <dgm:prSet/>
      <dgm:spPr/>
      <dgm:t>
        <a:bodyPr/>
        <a:lstStyle/>
        <a:p>
          <a:endParaRPr lang="en-US"/>
        </a:p>
      </dgm:t>
    </dgm:pt>
    <dgm:pt modelId="{558851FC-1AB2-43C4-B676-174854E6CFE7}" type="sibTrans" cxnId="{8AD1D5F3-2BA4-45ED-BAF6-6B02CF3327FD}">
      <dgm:prSet/>
      <dgm:spPr/>
      <dgm:t>
        <a:bodyPr/>
        <a:lstStyle/>
        <a:p>
          <a:endParaRPr lang="en-US"/>
        </a:p>
      </dgm:t>
    </dgm:pt>
    <dgm:pt modelId="{07F8D711-47F1-4E29-BB91-10FD6AE88A28}" type="pres">
      <dgm:prSet presAssocID="{40397D57-5618-4FFF-9B9B-00A2AA2F440A}" presName="Name0" presStyleCnt="0">
        <dgm:presLayoutVars>
          <dgm:dir/>
          <dgm:resizeHandles val="exact"/>
        </dgm:presLayoutVars>
      </dgm:prSet>
      <dgm:spPr/>
    </dgm:pt>
    <dgm:pt modelId="{A2981F8C-2463-4FF4-A041-DA7A164059C2}" type="pres">
      <dgm:prSet presAssocID="{A5C0A107-6829-42D4-90A7-D677C39D2968}" presName="composite" presStyleCnt="0"/>
      <dgm:spPr/>
    </dgm:pt>
    <dgm:pt modelId="{D10293C2-18A7-49B2-BD6D-2E7FC6655961}" type="pres">
      <dgm:prSet presAssocID="{A5C0A107-6829-42D4-90A7-D677C39D2968}" presName="rect1" presStyleLbl="bgImgPlace1" presStyleIdx="0" presStyleCnt="1"/>
      <dgm:spPr>
        <a:blipFill rotWithShape="1">
          <a:blip xmlns:r="http://schemas.openxmlformats.org/officeDocument/2006/relationships" r:embed="rId1">
            <a:duotone>
              <a:schemeClr val="bg2">
                <a:shade val="45000"/>
                <a:satMod val="135000"/>
              </a:schemeClr>
              <a:prstClr val="white"/>
            </a:duotone>
          </a:blip>
          <a:srcRect/>
          <a:stretch>
            <a:fillRect t="-1000" b="-1000"/>
          </a:stretch>
        </a:blipFill>
      </dgm:spPr>
    </dgm:pt>
    <dgm:pt modelId="{00664685-0421-4283-A2B6-65B073387410}" type="pres">
      <dgm:prSet presAssocID="{A5C0A107-6829-42D4-90A7-D677C39D2968}" presName="wedgeRectCallout1" presStyleLbl="node1" presStyleIdx="0" presStyleCnt="1">
        <dgm:presLayoutVars>
          <dgm:bulletEnabled val="1"/>
        </dgm:presLayoutVars>
      </dgm:prSet>
      <dgm:spPr/>
    </dgm:pt>
  </dgm:ptLst>
  <dgm:cxnLst>
    <dgm:cxn modelId="{D81D816C-1EC5-4F03-BF1D-B5B1740E5D74}" type="presOf" srcId="{40397D57-5618-4FFF-9B9B-00A2AA2F440A}" destId="{07F8D711-47F1-4E29-BB91-10FD6AE88A28}" srcOrd="0" destOrd="0" presId="urn:microsoft.com/office/officeart/2008/layout/BendingPictureCaptionList"/>
    <dgm:cxn modelId="{9B4C96BB-32A9-415B-9E94-FDFA0EE3B081}" type="presOf" srcId="{A5C0A107-6829-42D4-90A7-D677C39D2968}" destId="{00664685-0421-4283-A2B6-65B073387410}" srcOrd="0" destOrd="0" presId="urn:microsoft.com/office/officeart/2008/layout/BendingPictureCaptionList"/>
    <dgm:cxn modelId="{8AD1D5F3-2BA4-45ED-BAF6-6B02CF3327FD}" srcId="{40397D57-5618-4FFF-9B9B-00A2AA2F440A}" destId="{A5C0A107-6829-42D4-90A7-D677C39D2968}" srcOrd="0" destOrd="0" parTransId="{0C6CEA9D-AA4B-4A32-8FEC-7E0F8D4B2B66}" sibTransId="{558851FC-1AB2-43C4-B676-174854E6CFE7}"/>
    <dgm:cxn modelId="{CBE04993-73BF-4572-82BF-80EDBF8F820A}" type="presParOf" srcId="{07F8D711-47F1-4E29-BB91-10FD6AE88A28}" destId="{A2981F8C-2463-4FF4-A041-DA7A164059C2}" srcOrd="0" destOrd="0" presId="urn:microsoft.com/office/officeart/2008/layout/BendingPictureCaptionList"/>
    <dgm:cxn modelId="{4C7BE23A-F733-4769-A820-CB627CB4503F}" type="presParOf" srcId="{A2981F8C-2463-4FF4-A041-DA7A164059C2}" destId="{D10293C2-18A7-49B2-BD6D-2E7FC6655961}" srcOrd="0" destOrd="0" presId="urn:microsoft.com/office/officeart/2008/layout/BendingPictureCaptionList"/>
    <dgm:cxn modelId="{78274AB8-EFEE-4395-A32E-532B11DB9446}" type="presParOf" srcId="{A2981F8C-2463-4FF4-A041-DA7A164059C2}" destId="{00664685-0421-4283-A2B6-65B073387410}" srcOrd="1" destOrd="0" presId="urn:microsoft.com/office/officeart/2008/layout/BendingPictureCaption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40A9285-63A8-4FDA-9AE2-A327D888222B}" type="doc">
      <dgm:prSet loTypeId="urn:microsoft.com/office/officeart/2005/8/layout/arrow1" loCatId="relationship" qsTypeId="urn:microsoft.com/office/officeart/2005/8/quickstyle/simple1" qsCatId="simple" csTypeId="urn:microsoft.com/office/officeart/2005/8/colors/colorful3" csCatId="colorful" phldr="1"/>
      <dgm:spPr/>
      <dgm:t>
        <a:bodyPr/>
        <a:lstStyle/>
        <a:p>
          <a:endParaRPr lang="en-US"/>
        </a:p>
      </dgm:t>
    </dgm:pt>
    <dgm:pt modelId="{0F697692-43A4-43AF-B674-62A6A389B9C3}">
      <dgm:prSet phldrT="[Text]"/>
      <dgm:spPr/>
      <dgm:t>
        <a:bodyPr/>
        <a:lstStyle/>
        <a:p>
          <a:r>
            <a:rPr lang="en-US" b="1" cap="none" spc="50" dirty="0">
              <a:ln w="0"/>
              <a:solidFill>
                <a:schemeClr val="bg2"/>
              </a:solidFill>
              <a:effectLst>
                <a:innerShdw blurRad="63500" dist="50800" dir="13500000">
                  <a:srgbClr val="000000">
                    <a:alpha val="50000"/>
                  </a:srgbClr>
                </a:innerShdw>
              </a:effectLst>
            </a:rPr>
            <a:t>Grace</a:t>
          </a:r>
        </a:p>
      </dgm:t>
    </dgm:pt>
    <dgm:pt modelId="{8D70D0C2-79AD-4FFA-9AC4-AFA8F50746C4}" type="parTrans" cxnId="{53463B32-759E-4F64-B4F3-0FF36B8788A9}">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8B96D676-4A8C-4E70-8F05-620F9C1CC046}" type="sibTrans" cxnId="{53463B32-759E-4F64-B4F3-0FF36B8788A9}">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B20FCB8A-3DA0-462E-8C24-0D74F380B300}">
      <dgm:prSet phldrT="[Text]"/>
      <dgm:spPr/>
      <dgm:t>
        <a:bodyPr/>
        <a:lstStyle/>
        <a:p>
          <a:r>
            <a:rPr lang="en-US" b="1" cap="none" spc="50" dirty="0">
              <a:ln w="0"/>
              <a:solidFill>
                <a:schemeClr val="bg2"/>
              </a:solidFill>
              <a:effectLst>
                <a:innerShdw blurRad="63500" dist="50800" dir="13500000">
                  <a:srgbClr val="000000">
                    <a:alpha val="50000"/>
                  </a:srgbClr>
                </a:innerShdw>
              </a:effectLst>
            </a:rPr>
            <a:t>Good Works</a:t>
          </a:r>
        </a:p>
      </dgm:t>
    </dgm:pt>
    <dgm:pt modelId="{F6E07774-2AF6-42B4-98CD-316F96A69665}" type="parTrans" cxnId="{4C87DAB4-FEB6-41BD-A57D-89F42E025210}">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30F21AEE-7260-47B6-8412-B0E9AE208653}" type="sibTrans" cxnId="{4C87DAB4-FEB6-41BD-A57D-89F42E025210}">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C30FE354-1753-4C82-9181-4946DE5CF1DB}" type="pres">
      <dgm:prSet presAssocID="{640A9285-63A8-4FDA-9AE2-A327D888222B}" presName="cycle" presStyleCnt="0">
        <dgm:presLayoutVars>
          <dgm:dir/>
          <dgm:resizeHandles val="exact"/>
        </dgm:presLayoutVars>
      </dgm:prSet>
      <dgm:spPr/>
    </dgm:pt>
    <dgm:pt modelId="{E66C2737-7B29-4F60-AE8C-0974DD2C42F6}" type="pres">
      <dgm:prSet presAssocID="{0F697692-43A4-43AF-B674-62A6A389B9C3}" presName="arrow" presStyleLbl="node1" presStyleIdx="0" presStyleCnt="2">
        <dgm:presLayoutVars>
          <dgm:bulletEnabled val="1"/>
        </dgm:presLayoutVars>
      </dgm:prSet>
      <dgm:spPr/>
    </dgm:pt>
    <dgm:pt modelId="{BFA18A3A-BD9A-4DDC-B11B-DF88F6C2CE97}" type="pres">
      <dgm:prSet presAssocID="{B20FCB8A-3DA0-462E-8C24-0D74F380B300}" presName="arrow" presStyleLbl="node1" presStyleIdx="1" presStyleCnt="2">
        <dgm:presLayoutVars>
          <dgm:bulletEnabled val="1"/>
        </dgm:presLayoutVars>
      </dgm:prSet>
      <dgm:spPr/>
    </dgm:pt>
  </dgm:ptLst>
  <dgm:cxnLst>
    <dgm:cxn modelId="{53463B32-759E-4F64-B4F3-0FF36B8788A9}" srcId="{640A9285-63A8-4FDA-9AE2-A327D888222B}" destId="{0F697692-43A4-43AF-B674-62A6A389B9C3}" srcOrd="0" destOrd="0" parTransId="{8D70D0C2-79AD-4FFA-9AC4-AFA8F50746C4}" sibTransId="{8B96D676-4A8C-4E70-8F05-620F9C1CC046}"/>
    <dgm:cxn modelId="{C2910FAD-C45B-4EA6-8C52-34CF5654FC9F}" type="presOf" srcId="{B20FCB8A-3DA0-462E-8C24-0D74F380B300}" destId="{BFA18A3A-BD9A-4DDC-B11B-DF88F6C2CE97}" srcOrd="0" destOrd="0" presId="urn:microsoft.com/office/officeart/2005/8/layout/arrow1"/>
    <dgm:cxn modelId="{4465E5AE-2E46-4F67-99FF-D0EDA15F6DC0}" type="presOf" srcId="{0F697692-43A4-43AF-B674-62A6A389B9C3}" destId="{E66C2737-7B29-4F60-AE8C-0974DD2C42F6}" srcOrd="0" destOrd="0" presId="urn:microsoft.com/office/officeart/2005/8/layout/arrow1"/>
    <dgm:cxn modelId="{A2B7C2B3-F144-486B-9E0D-80E55F8A4CE1}" type="presOf" srcId="{640A9285-63A8-4FDA-9AE2-A327D888222B}" destId="{C30FE354-1753-4C82-9181-4946DE5CF1DB}" srcOrd="0" destOrd="0" presId="urn:microsoft.com/office/officeart/2005/8/layout/arrow1"/>
    <dgm:cxn modelId="{4C87DAB4-FEB6-41BD-A57D-89F42E025210}" srcId="{640A9285-63A8-4FDA-9AE2-A327D888222B}" destId="{B20FCB8A-3DA0-462E-8C24-0D74F380B300}" srcOrd="1" destOrd="0" parTransId="{F6E07774-2AF6-42B4-98CD-316F96A69665}" sibTransId="{30F21AEE-7260-47B6-8412-B0E9AE208653}"/>
    <dgm:cxn modelId="{D419A58B-C317-4683-8739-9725CBDC8A91}" type="presParOf" srcId="{C30FE354-1753-4C82-9181-4946DE5CF1DB}" destId="{E66C2737-7B29-4F60-AE8C-0974DD2C42F6}" srcOrd="0" destOrd="0" presId="urn:microsoft.com/office/officeart/2005/8/layout/arrow1"/>
    <dgm:cxn modelId="{8B1E7E65-592A-4756-B252-894FC1BC5289}" type="presParOf" srcId="{C30FE354-1753-4C82-9181-4946DE5CF1DB}" destId="{BFA18A3A-BD9A-4DDC-B11B-DF88F6C2CE97}" srcOrd="1" destOrd="0" presId="urn:microsoft.com/office/officeart/2005/8/layout/arrow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E291913-E827-4B74-A968-3F79949427CC}"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DD51CDA3-AB2A-4A52-A6F6-4C76528A8D46}">
      <dgm:prSet phldrT="[Text]"/>
      <dgm:spPr>
        <a:ln>
          <a:solidFill>
            <a:schemeClr val="tx2"/>
          </a:solidFill>
        </a:ln>
      </dgm:spPr>
      <dgm:t>
        <a:bodyPr>
          <a:scene3d>
            <a:camera prst="orthographicFront"/>
            <a:lightRig rig="harsh" dir="t"/>
          </a:scene3d>
          <a:sp3d extrusionH="57150" prstMaterial="matte">
            <a:bevelT w="63500" h="12700" prst="angle"/>
            <a:contourClr>
              <a:schemeClr val="bg1">
                <a:lumMod val="65000"/>
              </a:schemeClr>
            </a:contourClr>
          </a:sp3d>
        </a:bodyPr>
        <a:lstStyle/>
        <a:p>
          <a:pPr algn="l"/>
          <a:r>
            <a:rPr lang="en-US" b="1" cap="none" spc="0" dirty="0">
              <a:ln/>
              <a:solidFill>
                <a:schemeClr val="tx2"/>
              </a:solidFill>
              <a:effectLst/>
            </a:rPr>
            <a:t>33 AD</a:t>
          </a:r>
          <a:br>
            <a:rPr lang="en-US" b="1" cap="none" spc="0" dirty="0">
              <a:ln/>
              <a:solidFill>
                <a:schemeClr val="tx2"/>
              </a:solidFill>
              <a:effectLst/>
            </a:rPr>
          </a:br>
          <a:r>
            <a:rPr lang="en-US" b="1" cap="none" spc="0" dirty="0">
              <a:ln/>
              <a:solidFill>
                <a:schemeClr val="tx2"/>
              </a:solidFill>
              <a:effectLst/>
            </a:rPr>
            <a:t>Messiah</a:t>
          </a:r>
        </a:p>
      </dgm:t>
    </dgm:pt>
    <dgm:pt modelId="{9DC3705E-A891-4141-85FE-BE65491B48A8}" type="parTrans" cxnId="{2F44579C-FD36-4DC6-90E9-F8397F9D1838}">
      <dgm:prSet/>
      <dgm:spPr/>
      <dgm:t>
        <a:bodyPr/>
        <a:lstStyle/>
        <a:p>
          <a:endParaRPr lang="en-US"/>
        </a:p>
      </dgm:t>
    </dgm:pt>
    <dgm:pt modelId="{7CA35D38-309C-4F4F-A787-64E0C1DA7510}" type="sibTrans" cxnId="{2F44579C-FD36-4DC6-90E9-F8397F9D1838}">
      <dgm:prSet/>
      <dgm:spPr/>
      <dgm:t>
        <a:bodyPr/>
        <a:lstStyle/>
        <a:p>
          <a:endParaRPr lang="en-US"/>
        </a:p>
      </dgm:t>
    </dgm:pt>
    <dgm:pt modelId="{B2DC7DCE-1385-4C4C-B27E-A41B9DD57FFD}">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pPr algn="l"/>
          <a:r>
            <a:rPr lang="en-US" b="1" cap="none" spc="0" dirty="0">
              <a:ln/>
              <a:solidFill>
                <a:schemeClr val="tx2"/>
              </a:solidFill>
              <a:effectLst/>
            </a:rPr>
            <a:t>Jewish Wars </a:t>
          </a:r>
          <a:br>
            <a:rPr lang="en-US" b="1" cap="none" spc="0" dirty="0">
              <a:ln/>
              <a:solidFill>
                <a:schemeClr val="tx2"/>
              </a:solidFill>
              <a:effectLst/>
            </a:rPr>
          </a:br>
          <a:r>
            <a:rPr lang="en-US" b="1" cap="none" spc="0" dirty="0">
              <a:ln/>
              <a:solidFill>
                <a:schemeClr val="tx2"/>
              </a:solidFill>
              <a:effectLst/>
            </a:rPr>
            <a:t>70 AD</a:t>
          </a:r>
        </a:p>
      </dgm:t>
    </dgm:pt>
    <dgm:pt modelId="{CE666DFD-47E0-4FF0-B4D9-5E34698C0A44}" type="parTrans" cxnId="{C15B4D92-7AFF-4C59-88F2-11D177EA59D1}">
      <dgm:prSet/>
      <dgm:spPr/>
      <dgm:t>
        <a:bodyPr/>
        <a:lstStyle/>
        <a:p>
          <a:endParaRPr lang="en-US"/>
        </a:p>
      </dgm:t>
    </dgm:pt>
    <dgm:pt modelId="{5FF84AEE-DD44-4F4F-907B-708EF49600C6}" type="sibTrans" cxnId="{C15B4D92-7AFF-4C59-88F2-11D177EA59D1}">
      <dgm:prSet/>
      <dgm:spPr/>
      <dgm:t>
        <a:bodyPr/>
        <a:lstStyle/>
        <a:p>
          <a:endParaRPr lang="en-US"/>
        </a:p>
      </dgm:t>
    </dgm:pt>
    <dgm:pt modelId="{AC684DC3-74DC-4D41-BB21-2F6CDB717F64}">
      <dgm:prSet phldrT="[Text]"/>
      <dgm:spPr>
        <a:noFill/>
      </dgm:spPr>
      <dgm:t>
        <a:bodyPr>
          <a:scene3d>
            <a:camera prst="orthographicFront"/>
            <a:lightRig rig="harsh" dir="t"/>
          </a:scene3d>
          <a:sp3d extrusionH="57150" prstMaterial="matte">
            <a:bevelT w="63500" h="12700" prst="angle"/>
            <a:contourClr>
              <a:schemeClr val="bg1">
                <a:lumMod val="65000"/>
              </a:schemeClr>
            </a:contourClr>
          </a:sp3d>
        </a:bodyPr>
        <a:lstStyle/>
        <a:p>
          <a:pPr algn="r"/>
          <a:r>
            <a:rPr lang="en-US" b="1" cap="none" spc="0" dirty="0">
              <a:ln/>
              <a:solidFill>
                <a:schemeClr val="tx2"/>
              </a:solidFill>
              <a:effectLst/>
            </a:rPr>
            <a:t>1967 Jerusalem Returned to Israel</a:t>
          </a:r>
        </a:p>
      </dgm:t>
    </dgm:pt>
    <dgm:pt modelId="{32A7B067-C9CB-41B4-BF5C-B73B60ED82CB}" type="parTrans" cxnId="{16A7D1F1-46A8-472F-9EA5-AEBDED20855D}">
      <dgm:prSet/>
      <dgm:spPr/>
      <dgm:t>
        <a:bodyPr/>
        <a:lstStyle/>
        <a:p>
          <a:endParaRPr lang="en-US"/>
        </a:p>
      </dgm:t>
    </dgm:pt>
    <dgm:pt modelId="{2E51D3D3-01DE-4145-8013-B15954BEA068}" type="sibTrans" cxnId="{16A7D1F1-46A8-472F-9EA5-AEBDED20855D}">
      <dgm:prSet/>
      <dgm:spPr/>
      <dgm:t>
        <a:bodyPr/>
        <a:lstStyle/>
        <a:p>
          <a:endParaRPr lang="en-US"/>
        </a:p>
      </dgm:t>
    </dgm:pt>
    <dgm:pt modelId="{EED1E575-A5B7-4BF2-B93C-45B5BB447A41}">
      <dgm:prSet phldrT="[Text]"/>
      <dgm:spPr/>
      <dgm:t>
        <a:bodyPr>
          <a:prstTxWarp prst="textFadeLeft">
            <a:avLst/>
          </a:prstTxWarp>
          <a:scene3d>
            <a:camera prst="orthographicFront"/>
            <a:lightRig rig="harsh" dir="t"/>
          </a:scene3d>
          <a:sp3d extrusionH="57150" prstMaterial="matte">
            <a:bevelT w="63500" h="12700" prst="angle"/>
            <a:contourClr>
              <a:schemeClr val="bg1">
                <a:lumMod val="65000"/>
              </a:schemeClr>
            </a:contourClr>
          </a:sp3d>
        </a:bodyPr>
        <a:lstStyle/>
        <a:p>
          <a:pPr algn="l"/>
          <a:r>
            <a:rPr lang="en-US" b="1" cap="none" spc="0" dirty="0">
              <a:ln/>
              <a:solidFill>
                <a:schemeClr val="tx2"/>
              </a:solidFill>
              <a:effectLst/>
            </a:rPr>
            <a:t>For 2000Yrs…?</a:t>
          </a:r>
        </a:p>
      </dgm:t>
    </dgm:pt>
    <dgm:pt modelId="{30B9C311-DEFC-46AE-9244-45C81D6D1226}" type="parTrans" cxnId="{CE4F71B7-20A8-4EF3-82C5-2CDDA08BF84F}">
      <dgm:prSet/>
      <dgm:spPr/>
      <dgm:t>
        <a:bodyPr/>
        <a:lstStyle/>
        <a:p>
          <a:endParaRPr lang="en-US"/>
        </a:p>
      </dgm:t>
    </dgm:pt>
    <dgm:pt modelId="{D92A99B7-1F8B-4258-905A-B1A5B4C8D8A5}" type="sibTrans" cxnId="{CE4F71B7-20A8-4EF3-82C5-2CDDA08BF84F}">
      <dgm:prSet/>
      <dgm:spPr>
        <a:noFill/>
        <a:ln>
          <a:noFill/>
        </a:ln>
      </dgm:spPr>
      <dgm:t>
        <a:bodyPr/>
        <a:lstStyle/>
        <a:p>
          <a:endParaRPr lang="en-US"/>
        </a:p>
      </dgm:t>
    </dgm:pt>
    <dgm:pt modelId="{5929FFFE-38D0-4E53-B1D9-D2FE9C722004}" type="pres">
      <dgm:prSet presAssocID="{2E291913-E827-4B74-A968-3F79949427CC}" presName="Name0" presStyleCnt="0">
        <dgm:presLayoutVars>
          <dgm:chMax val="7"/>
          <dgm:chPref val="5"/>
        </dgm:presLayoutVars>
      </dgm:prSet>
      <dgm:spPr/>
    </dgm:pt>
    <dgm:pt modelId="{EB5DED11-D3E6-4907-A880-932F9C266398}" type="pres">
      <dgm:prSet presAssocID="{2E291913-E827-4B74-A968-3F79949427CC}" presName="arrowNode" presStyleLbl="node1" presStyleIdx="0" presStyleCnt="1" custAng="20783328" custScaleX="112447" custScaleY="106558" custLinFactNeighborX="5863" custLinFactNeighborY="222"/>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13500000" scaled="1"/>
          <a:tileRect/>
        </a:gradFill>
      </dgm:spPr>
    </dgm:pt>
    <dgm:pt modelId="{7A6A98DA-9343-406F-B713-DB21621CDECB}" type="pres">
      <dgm:prSet presAssocID="{DD51CDA3-AB2A-4A52-A6F6-4C76528A8D46}" presName="txNode1" presStyleLbl="revTx" presStyleIdx="0" presStyleCnt="4" custScaleX="68701" custScaleY="93531" custLinFactNeighborX="-19056" custLinFactNeighborY="64845">
        <dgm:presLayoutVars>
          <dgm:bulletEnabled val="1"/>
        </dgm:presLayoutVars>
      </dgm:prSet>
      <dgm:spPr>
        <a:prstGeom prst="borderCallout3">
          <a:avLst/>
        </a:prstGeom>
      </dgm:spPr>
    </dgm:pt>
    <dgm:pt modelId="{1742A076-CAFB-413E-9FEC-EC5AD78BAE2A}" type="pres">
      <dgm:prSet presAssocID="{B2DC7DCE-1385-4C4C-B27E-A41B9DD57FFD}" presName="txNode2" presStyleLbl="revTx" presStyleIdx="1" presStyleCnt="4" custLinFactNeighborX="-39298" custLinFactNeighborY="-88407">
        <dgm:presLayoutVars>
          <dgm:bulletEnabled val="1"/>
        </dgm:presLayoutVars>
      </dgm:prSet>
      <dgm:spPr/>
    </dgm:pt>
    <dgm:pt modelId="{23C4CA56-D114-4ED5-80B9-777AA2BDDB6B}" type="pres">
      <dgm:prSet presAssocID="{5FF84AEE-DD44-4F4F-907B-708EF49600C6}" presName="dotNode2" presStyleCnt="0"/>
      <dgm:spPr/>
    </dgm:pt>
    <dgm:pt modelId="{16750ADC-DD76-4E80-A0FE-BBAFF55D3BF6}" type="pres">
      <dgm:prSet presAssocID="{5FF84AEE-DD44-4F4F-907B-708EF49600C6}" presName="dotRepeatNode" presStyleLbl="fgShp" presStyleIdx="0" presStyleCnt="2" custFlipVert="1" custScaleX="564583" custScaleY="248495" custLinFactX="-200000" custLinFactY="-60419" custLinFactNeighborX="-258853" custLinFactNeighborY="-100000"/>
      <dgm:spPr>
        <a:prstGeom prst="irregularSeal1">
          <a:avLst/>
        </a:prstGeom>
      </dgm:spPr>
    </dgm:pt>
    <dgm:pt modelId="{4F9B69FC-410E-4B3B-BC14-439850ED4B6A}" type="pres">
      <dgm:prSet presAssocID="{EED1E575-A5B7-4BF2-B93C-45B5BB447A41}" presName="txNode3" presStyleLbl="revTx" presStyleIdx="2" presStyleCnt="4" custAng="1337140" custLinFactNeighborX="38283" custLinFactNeighborY="44046">
        <dgm:presLayoutVars>
          <dgm:bulletEnabled val="1"/>
        </dgm:presLayoutVars>
      </dgm:prSet>
      <dgm:spPr/>
    </dgm:pt>
    <dgm:pt modelId="{BF3FB142-62B3-474A-980D-D1CF6A248573}" type="pres">
      <dgm:prSet presAssocID="{D92A99B7-1F8B-4258-905A-B1A5B4C8D8A5}" presName="dotNode3" presStyleCnt="0"/>
      <dgm:spPr/>
    </dgm:pt>
    <dgm:pt modelId="{5EEC8C4A-D21B-4574-8509-E97E20C73435}" type="pres">
      <dgm:prSet presAssocID="{D92A99B7-1F8B-4258-905A-B1A5B4C8D8A5}" presName="dotRepeatNode" presStyleLbl="fgShp" presStyleIdx="1" presStyleCnt="2" custAng="2133986" custScaleX="729268" custScaleY="188626" custLinFactY="-200000" custLinFactNeighborX="56046" custLinFactNeighborY="-235888"/>
      <dgm:spPr>
        <a:prstGeom prst="stripedRightArrow">
          <a:avLst/>
        </a:prstGeom>
      </dgm:spPr>
    </dgm:pt>
    <dgm:pt modelId="{882B7C8C-B103-4150-97AC-B33DEC4B8402}" type="pres">
      <dgm:prSet presAssocID="{AC684DC3-74DC-4D41-BB21-2F6CDB717F64}" presName="txNode4" presStyleLbl="revTx" presStyleIdx="3" presStyleCnt="4" custLinFactNeighborX="36931" custLinFactNeighborY="-28310">
        <dgm:presLayoutVars>
          <dgm:bulletEnabled val="1"/>
        </dgm:presLayoutVars>
      </dgm:prSet>
      <dgm:spPr/>
    </dgm:pt>
  </dgm:ptLst>
  <dgm:cxnLst>
    <dgm:cxn modelId="{FE8D3705-9074-4B34-8ADC-6E81DAECFC2F}" type="presOf" srcId="{B2DC7DCE-1385-4C4C-B27E-A41B9DD57FFD}" destId="{1742A076-CAFB-413E-9FEC-EC5AD78BAE2A}" srcOrd="0" destOrd="0" presId="urn:microsoft.com/office/officeart/2009/3/layout/DescendingProcess"/>
    <dgm:cxn modelId="{F1998328-F845-4D37-B478-73113949C37D}" type="presOf" srcId="{AC684DC3-74DC-4D41-BB21-2F6CDB717F64}" destId="{882B7C8C-B103-4150-97AC-B33DEC4B8402}" srcOrd="0" destOrd="0" presId="urn:microsoft.com/office/officeart/2009/3/layout/DescendingProcess"/>
    <dgm:cxn modelId="{48482937-EC95-43DA-9A8E-8D5EDD4DB644}" type="presOf" srcId="{5FF84AEE-DD44-4F4F-907B-708EF49600C6}" destId="{16750ADC-DD76-4E80-A0FE-BBAFF55D3BF6}" srcOrd="0" destOrd="0" presId="urn:microsoft.com/office/officeart/2009/3/layout/DescendingProcess"/>
    <dgm:cxn modelId="{3D39503E-7AEA-400C-AB5F-673274E7889B}" type="presOf" srcId="{EED1E575-A5B7-4BF2-B93C-45B5BB447A41}" destId="{4F9B69FC-410E-4B3B-BC14-439850ED4B6A}" srcOrd="0" destOrd="0" presId="urn:microsoft.com/office/officeart/2009/3/layout/DescendingProcess"/>
    <dgm:cxn modelId="{06C9575C-F9FF-4A4F-A928-31171152FF8F}" type="presOf" srcId="{DD51CDA3-AB2A-4A52-A6F6-4C76528A8D46}" destId="{7A6A98DA-9343-406F-B713-DB21621CDECB}" srcOrd="0" destOrd="0" presId="urn:microsoft.com/office/officeart/2009/3/layout/DescendingProcess"/>
    <dgm:cxn modelId="{B2EB774F-DB8F-4BE4-B1D1-129EDCCE5297}" type="presOf" srcId="{D92A99B7-1F8B-4258-905A-B1A5B4C8D8A5}" destId="{5EEC8C4A-D21B-4574-8509-E97E20C73435}" srcOrd="0" destOrd="0" presId="urn:microsoft.com/office/officeart/2009/3/layout/DescendingProcess"/>
    <dgm:cxn modelId="{CD23D17F-7C56-460F-9FD0-9C3B37826548}" type="presOf" srcId="{2E291913-E827-4B74-A968-3F79949427CC}" destId="{5929FFFE-38D0-4E53-B1D9-D2FE9C722004}" srcOrd="0" destOrd="0" presId="urn:microsoft.com/office/officeart/2009/3/layout/DescendingProcess"/>
    <dgm:cxn modelId="{C15B4D92-7AFF-4C59-88F2-11D177EA59D1}" srcId="{2E291913-E827-4B74-A968-3F79949427CC}" destId="{B2DC7DCE-1385-4C4C-B27E-A41B9DD57FFD}" srcOrd="1" destOrd="0" parTransId="{CE666DFD-47E0-4FF0-B4D9-5E34698C0A44}" sibTransId="{5FF84AEE-DD44-4F4F-907B-708EF49600C6}"/>
    <dgm:cxn modelId="{2F44579C-FD36-4DC6-90E9-F8397F9D1838}" srcId="{2E291913-E827-4B74-A968-3F79949427CC}" destId="{DD51CDA3-AB2A-4A52-A6F6-4C76528A8D46}" srcOrd="0" destOrd="0" parTransId="{9DC3705E-A891-4141-85FE-BE65491B48A8}" sibTransId="{7CA35D38-309C-4F4F-A787-64E0C1DA7510}"/>
    <dgm:cxn modelId="{CE4F71B7-20A8-4EF3-82C5-2CDDA08BF84F}" srcId="{2E291913-E827-4B74-A968-3F79949427CC}" destId="{EED1E575-A5B7-4BF2-B93C-45B5BB447A41}" srcOrd="2" destOrd="0" parTransId="{30B9C311-DEFC-46AE-9244-45C81D6D1226}" sibTransId="{D92A99B7-1F8B-4258-905A-B1A5B4C8D8A5}"/>
    <dgm:cxn modelId="{16A7D1F1-46A8-472F-9EA5-AEBDED20855D}" srcId="{2E291913-E827-4B74-A968-3F79949427CC}" destId="{AC684DC3-74DC-4D41-BB21-2F6CDB717F64}" srcOrd="3" destOrd="0" parTransId="{32A7B067-C9CB-41B4-BF5C-B73B60ED82CB}" sibTransId="{2E51D3D3-01DE-4145-8013-B15954BEA068}"/>
    <dgm:cxn modelId="{1C02F4F4-4766-4BBE-A0E0-E3FBEEFF6EC7}" type="presParOf" srcId="{5929FFFE-38D0-4E53-B1D9-D2FE9C722004}" destId="{EB5DED11-D3E6-4907-A880-932F9C266398}" srcOrd="0" destOrd="0" presId="urn:microsoft.com/office/officeart/2009/3/layout/DescendingProcess"/>
    <dgm:cxn modelId="{F5EA2A5A-F92D-4EFD-A955-A05BBE76F86E}" type="presParOf" srcId="{5929FFFE-38D0-4E53-B1D9-D2FE9C722004}" destId="{7A6A98DA-9343-406F-B713-DB21621CDECB}" srcOrd="1" destOrd="0" presId="urn:microsoft.com/office/officeart/2009/3/layout/DescendingProcess"/>
    <dgm:cxn modelId="{42822937-98C4-4201-9414-8C98DDE225F7}" type="presParOf" srcId="{5929FFFE-38D0-4E53-B1D9-D2FE9C722004}" destId="{1742A076-CAFB-413E-9FEC-EC5AD78BAE2A}" srcOrd="2" destOrd="0" presId="urn:microsoft.com/office/officeart/2009/3/layout/DescendingProcess"/>
    <dgm:cxn modelId="{9DE2D93A-A40E-40A6-A67C-3037F4133C40}" type="presParOf" srcId="{5929FFFE-38D0-4E53-B1D9-D2FE9C722004}" destId="{23C4CA56-D114-4ED5-80B9-777AA2BDDB6B}" srcOrd="3" destOrd="0" presId="urn:microsoft.com/office/officeart/2009/3/layout/DescendingProcess"/>
    <dgm:cxn modelId="{5F1C3492-6125-4651-BD68-EFF9DE01B2E4}" type="presParOf" srcId="{23C4CA56-D114-4ED5-80B9-777AA2BDDB6B}" destId="{16750ADC-DD76-4E80-A0FE-BBAFF55D3BF6}" srcOrd="0" destOrd="0" presId="urn:microsoft.com/office/officeart/2009/3/layout/DescendingProcess"/>
    <dgm:cxn modelId="{DCEBB4FE-F901-4254-99A4-3347B941C8E5}" type="presParOf" srcId="{5929FFFE-38D0-4E53-B1D9-D2FE9C722004}" destId="{4F9B69FC-410E-4B3B-BC14-439850ED4B6A}" srcOrd="4" destOrd="0" presId="urn:microsoft.com/office/officeart/2009/3/layout/DescendingProcess"/>
    <dgm:cxn modelId="{4FC3D907-F570-43A0-B838-2B8F9381323E}" type="presParOf" srcId="{5929FFFE-38D0-4E53-B1D9-D2FE9C722004}" destId="{BF3FB142-62B3-474A-980D-D1CF6A248573}" srcOrd="5" destOrd="0" presId="urn:microsoft.com/office/officeart/2009/3/layout/DescendingProcess"/>
    <dgm:cxn modelId="{110A093E-DE39-472F-9ED2-17ACEDD4545E}" type="presParOf" srcId="{BF3FB142-62B3-474A-980D-D1CF6A248573}" destId="{5EEC8C4A-D21B-4574-8509-E97E20C73435}" srcOrd="0" destOrd="0" presId="urn:microsoft.com/office/officeart/2009/3/layout/DescendingProcess"/>
    <dgm:cxn modelId="{8B82F386-FB16-4ABC-95A0-9162D1B381E2}" type="presParOf" srcId="{5929FFFE-38D0-4E53-B1D9-D2FE9C722004}" destId="{882B7C8C-B103-4150-97AC-B33DEC4B8402}" srcOrd="6" destOrd="0" presId="urn:microsoft.com/office/officeart/2009/3/layout/DescendingProcess"/>
  </dgm:cxnLst>
  <dgm:bg>
    <a:solidFill>
      <a:schemeClr val="accent1"/>
    </a:solid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40A9285-63A8-4FDA-9AE2-A327D888222B}" type="doc">
      <dgm:prSet loTypeId="urn:microsoft.com/office/officeart/2005/8/layout/arrow1" loCatId="relationship" qsTypeId="urn:microsoft.com/office/officeart/2005/8/quickstyle/simple1" qsCatId="simple" csTypeId="urn:microsoft.com/office/officeart/2005/8/colors/colorful3" csCatId="colorful" phldr="1"/>
      <dgm:spPr/>
      <dgm:t>
        <a:bodyPr/>
        <a:lstStyle/>
        <a:p>
          <a:endParaRPr lang="en-US"/>
        </a:p>
      </dgm:t>
    </dgm:pt>
    <dgm:pt modelId="{0F697692-43A4-43AF-B674-62A6A389B9C3}">
      <dgm:prSet phldrT="[Text]"/>
      <dgm:spPr/>
      <dgm:t>
        <a:bodyPr/>
        <a:lstStyle/>
        <a:p>
          <a:r>
            <a:rPr lang="en-US" b="1" cap="none" spc="50" dirty="0">
              <a:ln w="0"/>
              <a:solidFill>
                <a:schemeClr val="bg2"/>
              </a:solidFill>
              <a:effectLst>
                <a:innerShdw blurRad="63500" dist="50800" dir="13500000">
                  <a:srgbClr val="000000">
                    <a:alpha val="50000"/>
                  </a:srgbClr>
                </a:innerShdw>
              </a:effectLst>
            </a:rPr>
            <a:t>Grace</a:t>
          </a:r>
        </a:p>
      </dgm:t>
    </dgm:pt>
    <dgm:pt modelId="{8D70D0C2-79AD-4FFA-9AC4-AFA8F50746C4}" type="parTrans" cxnId="{53463B32-759E-4F64-B4F3-0FF36B8788A9}">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8B96D676-4A8C-4E70-8F05-620F9C1CC046}" type="sibTrans" cxnId="{53463B32-759E-4F64-B4F3-0FF36B8788A9}">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B20FCB8A-3DA0-462E-8C24-0D74F380B300}">
      <dgm:prSet phldrT="[Text]"/>
      <dgm:spPr/>
      <dgm:t>
        <a:bodyPr/>
        <a:lstStyle/>
        <a:p>
          <a:r>
            <a:rPr lang="en-US" b="1" cap="none" spc="50" dirty="0">
              <a:ln w="0"/>
              <a:solidFill>
                <a:schemeClr val="bg2"/>
              </a:solidFill>
              <a:effectLst>
                <a:innerShdw blurRad="63500" dist="50800" dir="13500000">
                  <a:srgbClr val="000000">
                    <a:alpha val="50000"/>
                  </a:srgbClr>
                </a:innerShdw>
              </a:effectLst>
            </a:rPr>
            <a:t>Good Works</a:t>
          </a:r>
        </a:p>
      </dgm:t>
    </dgm:pt>
    <dgm:pt modelId="{F6E07774-2AF6-42B4-98CD-316F96A69665}" type="parTrans" cxnId="{4C87DAB4-FEB6-41BD-A57D-89F42E025210}">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30F21AEE-7260-47B6-8412-B0E9AE208653}" type="sibTrans" cxnId="{4C87DAB4-FEB6-41BD-A57D-89F42E025210}">
      <dgm:prSet/>
      <dgm:spPr/>
      <dgm:t>
        <a:bodyPr/>
        <a:lstStyle/>
        <a:p>
          <a:endParaRPr lang="en-US" b="1" cap="none" spc="50">
            <a:ln w="0"/>
            <a:solidFill>
              <a:schemeClr val="bg2"/>
            </a:solidFill>
            <a:effectLst>
              <a:innerShdw blurRad="63500" dist="50800" dir="13500000">
                <a:srgbClr val="000000">
                  <a:alpha val="50000"/>
                </a:srgbClr>
              </a:innerShdw>
            </a:effectLst>
          </a:endParaRPr>
        </a:p>
      </dgm:t>
    </dgm:pt>
    <dgm:pt modelId="{C30FE354-1753-4C82-9181-4946DE5CF1DB}" type="pres">
      <dgm:prSet presAssocID="{640A9285-63A8-4FDA-9AE2-A327D888222B}" presName="cycle" presStyleCnt="0">
        <dgm:presLayoutVars>
          <dgm:dir/>
          <dgm:resizeHandles val="exact"/>
        </dgm:presLayoutVars>
      </dgm:prSet>
      <dgm:spPr/>
    </dgm:pt>
    <dgm:pt modelId="{E66C2737-7B29-4F60-AE8C-0974DD2C42F6}" type="pres">
      <dgm:prSet presAssocID="{0F697692-43A4-43AF-B674-62A6A389B9C3}" presName="arrow" presStyleLbl="node1" presStyleIdx="0" presStyleCnt="2">
        <dgm:presLayoutVars>
          <dgm:bulletEnabled val="1"/>
        </dgm:presLayoutVars>
      </dgm:prSet>
      <dgm:spPr/>
    </dgm:pt>
    <dgm:pt modelId="{BFA18A3A-BD9A-4DDC-B11B-DF88F6C2CE97}" type="pres">
      <dgm:prSet presAssocID="{B20FCB8A-3DA0-462E-8C24-0D74F380B300}" presName="arrow" presStyleLbl="node1" presStyleIdx="1" presStyleCnt="2">
        <dgm:presLayoutVars>
          <dgm:bulletEnabled val="1"/>
        </dgm:presLayoutVars>
      </dgm:prSet>
      <dgm:spPr/>
    </dgm:pt>
  </dgm:ptLst>
  <dgm:cxnLst>
    <dgm:cxn modelId="{53463B32-759E-4F64-B4F3-0FF36B8788A9}" srcId="{640A9285-63A8-4FDA-9AE2-A327D888222B}" destId="{0F697692-43A4-43AF-B674-62A6A389B9C3}" srcOrd="0" destOrd="0" parTransId="{8D70D0C2-79AD-4FFA-9AC4-AFA8F50746C4}" sibTransId="{8B96D676-4A8C-4E70-8F05-620F9C1CC046}"/>
    <dgm:cxn modelId="{C2910FAD-C45B-4EA6-8C52-34CF5654FC9F}" type="presOf" srcId="{B20FCB8A-3DA0-462E-8C24-0D74F380B300}" destId="{BFA18A3A-BD9A-4DDC-B11B-DF88F6C2CE97}" srcOrd="0" destOrd="0" presId="urn:microsoft.com/office/officeart/2005/8/layout/arrow1"/>
    <dgm:cxn modelId="{4465E5AE-2E46-4F67-99FF-D0EDA15F6DC0}" type="presOf" srcId="{0F697692-43A4-43AF-B674-62A6A389B9C3}" destId="{E66C2737-7B29-4F60-AE8C-0974DD2C42F6}" srcOrd="0" destOrd="0" presId="urn:microsoft.com/office/officeart/2005/8/layout/arrow1"/>
    <dgm:cxn modelId="{A2B7C2B3-F144-486B-9E0D-80E55F8A4CE1}" type="presOf" srcId="{640A9285-63A8-4FDA-9AE2-A327D888222B}" destId="{C30FE354-1753-4C82-9181-4946DE5CF1DB}" srcOrd="0" destOrd="0" presId="urn:microsoft.com/office/officeart/2005/8/layout/arrow1"/>
    <dgm:cxn modelId="{4C87DAB4-FEB6-41BD-A57D-89F42E025210}" srcId="{640A9285-63A8-4FDA-9AE2-A327D888222B}" destId="{B20FCB8A-3DA0-462E-8C24-0D74F380B300}" srcOrd="1" destOrd="0" parTransId="{F6E07774-2AF6-42B4-98CD-316F96A69665}" sibTransId="{30F21AEE-7260-47B6-8412-B0E9AE208653}"/>
    <dgm:cxn modelId="{D419A58B-C317-4683-8739-9725CBDC8A91}" type="presParOf" srcId="{C30FE354-1753-4C82-9181-4946DE5CF1DB}" destId="{E66C2737-7B29-4F60-AE8C-0974DD2C42F6}" srcOrd="0" destOrd="0" presId="urn:microsoft.com/office/officeart/2005/8/layout/arrow1"/>
    <dgm:cxn modelId="{8B1E7E65-592A-4756-B252-894FC1BC5289}" type="presParOf" srcId="{C30FE354-1753-4C82-9181-4946DE5CF1DB}" destId="{BFA18A3A-BD9A-4DDC-B11B-DF88F6C2CE97}" srcOrd="1" destOrd="0" presId="urn:microsoft.com/office/officeart/2005/8/layout/arrow1"/>
  </dgm:cxnLst>
  <dgm:bg>
    <a:solidFill>
      <a:schemeClr val="accent1"/>
    </a:solid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75B1957-EA8F-4006-9FC2-B0B2F63A3C5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0C8042C6-E3FD-432F-949E-0FE626F84481}">
      <dgm:prSet phldrT="[Text]"/>
      <dgm:spPr/>
      <dgm:t>
        <a:bodyPr/>
        <a:lstStyle/>
        <a:p>
          <a:r>
            <a:rPr lang="en-US" dirty="0"/>
            <a:t>God’s Warning Against:</a:t>
          </a:r>
        </a:p>
      </dgm:t>
    </dgm:pt>
    <dgm:pt modelId="{58CF12F2-4152-486B-8170-AF37B5B1AF18}" type="parTrans" cxnId="{7FBFA6B0-5FDB-4978-ACB5-EA65083A9841}">
      <dgm:prSet/>
      <dgm:spPr/>
      <dgm:t>
        <a:bodyPr/>
        <a:lstStyle/>
        <a:p>
          <a:endParaRPr lang="en-US"/>
        </a:p>
      </dgm:t>
    </dgm:pt>
    <dgm:pt modelId="{74E619E7-F305-419F-AAE7-23273529FB47}" type="sibTrans" cxnId="{7FBFA6B0-5FDB-4978-ACB5-EA65083A9841}">
      <dgm:prSet/>
      <dgm:spPr/>
      <dgm:t>
        <a:bodyPr/>
        <a:lstStyle/>
        <a:p>
          <a:endParaRPr lang="en-US"/>
        </a:p>
      </dgm:t>
    </dgm:pt>
    <dgm:pt modelId="{EE79B1C1-EB4E-47C3-8F6B-92CE7E4B233C}">
      <dgm:prSet phldrT="[Text]"/>
      <dgm:spPr/>
      <dgm:t>
        <a:bodyPr/>
        <a:lstStyle/>
        <a:p>
          <a:r>
            <a:rPr lang="en-US" dirty="0"/>
            <a:t>Anti-Semitism</a:t>
          </a:r>
        </a:p>
      </dgm:t>
    </dgm:pt>
    <dgm:pt modelId="{66D2CFFE-26A9-40B4-98C7-3BE0A0790C74}" type="parTrans" cxnId="{3BB134E7-7477-458E-803D-5285BAD2F7F6}">
      <dgm:prSet/>
      <dgm:spPr/>
      <dgm:t>
        <a:bodyPr/>
        <a:lstStyle/>
        <a:p>
          <a:endParaRPr lang="en-US"/>
        </a:p>
      </dgm:t>
    </dgm:pt>
    <dgm:pt modelId="{ED3C79D2-62CE-46EA-B7E7-1357153A26DC}" type="sibTrans" cxnId="{3BB134E7-7477-458E-803D-5285BAD2F7F6}">
      <dgm:prSet/>
      <dgm:spPr/>
      <dgm:t>
        <a:bodyPr/>
        <a:lstStyle/>
        <a:p>
          <a:endParaRPr lang="en-US"/>
        </a:p>
      </dgm:t>
    </dgm:pt>
    <dgm:pt modelId="{79EB67BA-572F-432F-B3D7-9F4C67FF496C}">
      <dgm:prSet phldrT="[Text]"/>
      <dgm:spPr/>
      <dgm:t>
        <a:bodyPr/>
        <a:lstStyle/>
        <a:p>
          <a:r>
            <a:rPr lang="en-US" dirty="0"/>
            <a:t>The Holocaust</a:t>
          </a:r>
        </a:p>
      </dgm:t>
    </dgm:pt>
    <dgm:pt modelId="{C561F70C-178F-4F74-95D3-76FCA5055919}" type="parTrans" cxnId="{517B5F0C-3069-4E83-934B-A829E826811C}">
      <dgm:prSet/>
      <dgm:spPr/>
      <dgm:t>
        <a:bodyPr/>
        <a:lstStyle/>
        <a:p>
          <a:endParaRPr lang="en-US"/>
        </a:p>
      </dgm:t>
    </dgm:pt>
    <dgm:pt modelId="{B6AF454C-0E44-4B3C-A7EC-C705076E7719}" type="sibTrans" cxnId="{517B5F0C-3069-4E83-934B-A829E826811C}">
      <dgm:prSet/>
      <dgm:spPr/>
      <dgm:t>
        <a:bodyPr/>
        <a:lstStyle/>
        <a:p>
          <a:endParaRPr lang="en-US"/>
        </a:p>
      </dgm:t>
    </dgm:pt>
    <dgm:pt modelId="{149DF43F-4073-4491-9352-C64DA4BC5B8D}">
      <dgm:prSet phldrT="[Text]"/>
      <dgm:spPr/>
      <dgm:t>
        <a:bodyPr/>
        <a:lstStyle/>
        <a:p>
          <a:r>
            <a:rPr lang="en-US" dirty="0"/>
            <a:t>Opposing Israel</a:t>
          </a:r>
        </a:p>
      </dgm:t>
    </dgm:pt>
    <dgm:pt modelId="{E985444A-A841-4877-A49A-179D21E918C3}" type="parTrans" cxnId="{D0E0F286-6E15-4B17-855D-CA8231B27110}">
      <dgm:prSet/>
      <dgm:spPr/>
      <dgm:t>
        <a:bodyPr/>
        <a:lstStyle/>
        <a:p>
          <a:endParaRPr lang="en-US"/>
        </a:p>
      </dgm:t>
    </dgm:pt>
    <dgm:pt modelId="{4AE39699-E921-4853-A2E2-AB27E98C8821}" type="sibTrans" cxnId="{D0E0F286-6E15-4B17-855D-CA8231B27110}">
      <dgm:prSet/>
      <dgm:spPr/>
      <dgm:t>
        <a:bodyPr/>
        <a:lstStyle/>
        <a:p>
          <a:endParaRPr lang="en-US"/>
        </a:p>
      </dgm:t>
    </dgm:pt>
    <dgm:pt modelId="{7E991906-70C9-4197-AA18-B82D58FC3541}" type="pres">
      <dgm:prSet presAssocID="{875B1957-EA8F-4006-9FC2-B0B2F63A3C53}" presName="theList" presStyleCnt="0">
        <dgm:presLayoutVars>
          <dgm:dir/>
          <dgm:animLvl val="lvl"/>
          <dgm:resizeHandles val="exact"/>
        </dgm:presLayoutVars>
      </dgm:prSet>
      <dgm:spPr/>
    </dgm:pt>
    <dgm:pt modelId="{DF980FAD-8A93-4F1E-8DA4-518C9162F3A6}" type="pres">
      <dgm:prSet presAssocID="{0C8042C6-E3FD-432F-949E-0FE626F84481}" presName="compNode" presStyleCnt="0"/>
      <dgm:spPr/>
    </dgm:pt>
    <dgm:pt modelId="{73EE67A0-340B-4565-B460-9CD4EE7C4B2A}" type="pres">
      <dgm:prSet presAssocID="{0C8042C6-E3FD-432F-949E-0FE626F84481}" presName="aNode" presStyleLbl="bgShp" presStyleIdx="0" presStyleCnt="1"/>
      <dgm:spPr/>
    </dgm:pt>
    <dgm:pt modelId="{17F9B1AF-3E74-42F1-A65C-CE68608BA020}" type="pres">
      <dgm:prSet presAssocID="{0C8042C6-E3FD-432F-949E-0FE626F84481}" presName="textNode" presStyleLbl="bgShp" presStyleIdx="0" presStyleCnt="1"/>
      <dgm:spPr/>
    </dgm:pt>
    <dgm:pt modelId="{D34B53CA-4EB6-4A11-A5E5-2F6FD000DCC8}" type="pres">
      <dgm:prSet presAssocID="{0C8042C6-E3FD-432F-949E-0FE626F84481}" presName="compChildNode" presStyleCnt="0"/>
      <dgm:spPr/>
    </dgm:pt>
    <dgm:pt modelId="{A5E6B371-50E8-49FB-A4AC-0BD37FAC9740}" type="pres">
      <dgm:prSet presAssocID="{0C8042C6-E3FD-432F-949E-0FE626F84481}" presName="theInnerList" presStyleCnt="0"/>
      <dgm:spPr/>
    </dgm:pt>
    <dgm:pt modelId="{3E51D9A6-9DD3-415F-8622-17E6822CE927}" type="pres">
      <dgm:prSet presAssocID="{EE79B1C1-EB4E-47C3-8F6B-92CE7E4B233C}" presName="childNode" presStyleLbl="node1" presStyleIdx="0" presStyleCnt="3">
        <dgm:presLayoutVars>
          <dgm:bulletEnabled val="1"/>
        </dgm:presLayoutVars>
      </dgm:prSet>
      <dgm:spPr/>
    </dgm:pt>
    <dgm:pt modelId="{D194087C-70C8-43D6-BA1A-395973E801CA}" type="pres">
      <dgm:prSet presAssocID="{EE79B1C1-EB4E-47C3-8F6B-92CE7E4B233C}" presName="aSpace2" presStyleCnt="0"/>
      <dgm:spPr/>
    </dgm:pt>
    <dgm:pt modelId="{996C0E09-5236-43DC-BB18-6929597586D7}" type="pres">
      <dgm:prSet presAssocID="{79EB67BA-572F-432F-B3D7-9F4C67FF496C}" presName="childNode" presStyleLbl="node1" presStyleIdx="1" presStyleCnt="3">
        <dgm:presLayoutVars>
          <dgm:bulletEnabled val="1"/>
        </dgm:presLayoutVars>
      </dgm:prSet>
      <dgm:spPr/>
    </dgm:pt>
    <dgm:pt modelId="{C44D1BBD-DFAB-4A87-A070-6060EEFB277C}" type="pres">
      <dgm:prSet presAssocID="{79EB67BA-572F-432F-B3D7-9F4C67FF496C}" presName="aSpace2" presStyleCnt="0"/>
      <dgm:spPr/>
    </dgm:pt>
    <dgm:pt modelId="{1FBD1BAC-848D-4C69-BA4E-6447833EF2A9}" type="pres">
      <dgm:prSet presAssocID="{149DF43F-4073-4491-9352-C64DA4BC5B8D}" presName="childNode" presStyleLbl="node1" presStyleIdx="2" presStyleCnt="3">
        <dgm:presLayoutVars>
          <dgm:bulletEnabled val="1"/>
        </dgm:presLayoutVars>
      </dgm:prSet>
      <dgm:spPr/>
    </dgm:pt>
  </dgm:ptLst>
  <dgm:cxnLst>
    <dgm:cxn modelId="{517B5F0C-3069-4E83-934B-A829E826811C}" srcId="{0C8042C6-E3FD-432F-949E-0FE626F84481}" destId="{79EB67BA-572F-432F-B3D7-9F4C67FF496C}" srcOrd="1" destOrd="0" parTransId="{C561F70C-178F-4F74-95D3-76FCA5055919}" sibTransId="{B6AF454C-0E44-4B3C-A7EC-C705076E7719}"/>
    <dgm:cxn modelId="{92B39A1B-9F4A-42D3-A06E-EC42A378B9DE}" type="presOf" srcId="{79EB67BA-572F-432F-B3D7-9F4C67FF496C}" destId="{996C0E09-5236-43DC-BB18-6929597586D7}" srcOrd="0" destOrd="0" presId="urn:microsoft.com/office/officeart/2005/8/layout/lProcess2"/>
    <dgm:cxn modelId="{89E92A67-8A4F-410F-9E40-D552F2CE00B7}" type="presOf" srcId="{0C8042C6-E3FD-432F-949E-0FE626F84481}" destId="{17F9B1AF-3E74-42F1-A65C-CE68608BA020}" srcOrd="1" destOrd="0" presId="urn:microsoft.com/office/officeart/2005/8/layout/lProcess2"/>
    <dgm:cxn modelId="{645F7F54-C25B-437F-B730-B6804E9B190A}" type="presOf" srcId="{875B1957-EA8F-4006-9FC2-B0B2F63A3C53}" destId="{7E991906-70C9-4197-AA18-B82D58FC3541}" srcOrd="0" destOrd="0" presId="urn:microsoft.com/office/officeart/2005/8/layout/lProcess2"/>
    <dgm:cxn modelId="{7C13CD59-14F7-4C9B-ABBA-4FF23A6DDDA6}" type="presOf" srcId="{0C8042C6-E3FD-432F-949E-0FE626F84481}" destId="{73EE67A0-340B-4565-B460-9CD4EE7C4B2A}" srcOrd="0" destOrd="0" presId="urn:microsoft.com/office/officeart/2005/8/layout/lProcess2"/>
    <dgm:cxn modelId="{D0E0F286-6E15-4B17-855D-CA8231B27110}" srcId="{0C8042C6-E3FD-432F-949E-0FE626F84481}" destId="{149DF43F-4073-4491-9352-C64DA4BC5B8D}" srcOrd="2" destOrd="0" parTransId="{E985444A-A841-4877-A49A-179D21E918C3}" sibTransId="{4AE39699-E921-4853-A2E2-AB27E98C8821}"/>
    <dgm:cxn modelId="{7FBFA6B0-5FDB-4978-ACB5-EA65083A9841}" srcId="{875B1957-EA8F-4006-9FC2-B0B2F63A3C53}" destId="{0C8042C6-E3FD-432F-949E-0FE626F84481}" srcOrd="0" destOrd="0" parTransId="{58CF12F2-4152-486B-8170-AF37B5B1AF18}" sibTransId="{74E619E7-F305-419F-AAE7-23273529FB47}"/>
    <dgm:cxn modelId="{5B8846CA-A0AA-44B5-BE2C-BE5BCB86E9CD}" type="presOf" srcId="{EE79B1C1-EB4E-47C3-8F6B-92CE7E4B233C}" destId="{3E51D9A6-9DD3-415F-8622-17E6822CE927}" srcOrd="0" destOrd="0" presId="urn:microsoft.com/office/officeart/2005/8/layout/lProcess2"/>
    <dgm:cxn modelId="{3BB134E7-7477-458E-803D-5285BAD2F7F6}" srcId="{0C8042C6-E3FD-432F-949E-0FE626F84481}" destId="{EE79B1C1-EB4E-47C3-8F6B-92CE7E4B233C}" srcOrd="0" destOrd="0" parTransId="{66D2CFFE-26A9-40B4-98C7-3BE0A0790C74}" sibTransId="{ED3C79D2-62CE-46EA-B7E7-1357153A26DC}"/>
    <dgm:cxn modelId="{B6AC5CFB-385B-40DF-9FB3-EA2B858FFEF4}" type="presOf" srcId="{149DF43F-4073-4491-9352-C64DA4BC5B8D}" destId="{1FBD1BAC-848D-4C69-BA4E-6447833EF2A9}" srcOrd="0" destOrd="0" presId="urn:microsoft.com/office/officeart/2005/8/layout/lProcess2"/>
    <dgm:cxn modelId="{B5F7D622-4013-4256-995D-7962E061C537}" type="presParOf" srcId="{7E991906-70C9-4197-AA18-B82D58FC3541}" destId="{DF980FAD-8A93-4F1E-8DA4-518C9162F3A6}" srcOrd="0" destOrd="0" presId="urn:microsoft.com/office/officeart/2005/8/layout/lProcess2"/>
    <dgm:cxn modelId="{88CFE9B9-44F9-45D2-8B5C-78077A00D74E}" type="presParOf" srcId="{DF980FAD-8A93-4F1E-8DA4-518C9162F3A6}" destId="{73EE67A0-340B-4565-B460-9CD4EE7C4B2A}" srcOrd="0" destOrd="0" presId="urn:microsoft.com/office/officeart/2005/8/layout/lProcess2"/>
    <dgm:cxn modelId="{975DBF15-A206-4207-80C4-852FE566666D}" type="presParOf" srcId="{DF980FAD-8A93-4F1E-8DA4-518C9162F3A6}" destId="{17F9B1AF-3E74-42F1-A65C-CE68608BA020}" srcOrd="1" destOrd="0" presId="urn:microsoft.com/office/officeart/2005/8/layout/lProcess2"/>
    <dgm:cxn modelId="{D1F24AFA-5DE8-4E63-A9EE-E33DD5C5C17D}" type="presParOf" srcId="{DF980FAD-8A93-4F1E-8DA4-518C9162F3A6}" destId="{D34B53CA-4EB6-4A11-A5E5-2F6FD000DCC8}" srcOrd="2" destOrd="0" presId="urn:microsoft.com/office/officeart/2005/8/layout/lProcess2"/>
    <dgm:cxn modelId="{417AA2B4-78D1-40DD-BDE6-4F751EEE84AD}" type="presParOf" srcId="{D34B53CA-4EB6-4A11-A5E5-2F6FD000DCC8}" destId="{A5E6B371-50E8-49FB-A4AC-0BD37FAC9740}" srcOrd="0" destOrd="0" presId="urn:microsoft.com/office/officeart/2005/8/layout/lProcess2"/>
    <dgm:cxn modelId="{D2524175-FD4F-4CBC-8662-1B0D1B39B174}" type="presParOf" srcId="{A5E6B371-50E8-49FB-A4AC-0BD37FAC9740}" destId="{3E51D9A6-9DD3-415F-8622-17E6822CE927}" srcOrd="0" destOrd="0" presId="urn:microsoft.com/office/officeart/2005/8/layout/lProcess2"/>
    <dgm:cxn modelId="{DD923EEC-320F-4C1F-B04D-5E64B6B0ED9C}" type="presParOf" srcId="{A5E6B371-50E8-49FB-A4AC-0BD37FAC9740}" destId="{D194087C-70C8-43D6-BA1A-395973E801CA}" srcOrd="1" destOrd="0" presId="urn:microsoft.com/office/officeart/2005/8/layout/lProcess2"/>
    <dgm:cxn modelId="{D2A560A2-1742-4B7B-AAB8-549C8662218D}" type="presParOf" srcId="{A5E6B371-50E8-49FB-A4AC-0BD37FAC9740}" destId="{996C0E09-5236-43DC-BB18-6929597586D7}" srcOrd="2" destOrd="0" presId="urn:microsoft.com/office/officeart/2005/8/layout/lProcess2"/>
    <dgm:cxn modelId="{3C3B1A85-E18D-455D-81A2-DFA6240C10AA}" type="presParOf" srcId="{A5E6B371-50E8-49FB-A4AC-0BD37FAC9740}" destId="{C44D1BBD-DFAB-4A87-A070-6060EEFB277C}" srcOrd="3" destOrd="0" presId="urn:microsoft.com/office/officeart/2005/8/layout/lProcess2"/>
    <dgm:cxn modelId="{FA6CCF92-49E0-429F-954F-6CF01C83D009}" type="presParOf" srcId="{A5E6B371-50E8-49FB-A4AC-0BD37FAC9740}" destId="{1FBD1BAC-848D-4C69-BA4E-6447833EF2A9}" srcOrd="4"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0FF51A-F9D9-48C5-A7BA-80DD45845E9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EA747E5-2F76-4BB0-87F6-94E464C16535}">
      <dgm:prSet/>
      <dgm:spPr/>
      <dgm:t>
        <a:bodyPr/>
        <a:lstStyle/>
        <a:p>
          <a:r>
            <a:rPr lang="en-US" dirty="0"/>
            <a:t>“Saint” Chrysostom</a:t>
          </a:r>
        </a:p>
      </dgm:t>
    </dgm:pt>
    <dgm:pt modelId="{1A440600-91BC-4B8E-8A99-1279C1054599}" type="parTrans" cxnId="{8CD3580F-4FAB-46A2-82CA-9A15BB4A3644}">
      <dgm:prSet/>
      <dgm:spPr/>
      <dgm:t>
        <a:bodyPr/>
        <a:lstStyle/>
        <a:p>
          <a:endParaRPr lang="en-US"/>
        </a:p>
      </dgm:t>
    </dgm:pt>
    <dgm:pt modelId="{DB86AF9D-18D8-4082-B92D-77BB4E137805}" type="sibTrans" cxnId="{8CD3580F-4FAB-46A2-82CA-9A15BB4A3644}">
      <dgm:prSet/>
      <dgm:spPr/>
      <dgm:t>
        <a:bodyPr/>
        <a:lstStyle/>
        <a:p>
          <a:endParaRPr lang="en-US"/>
        </a:p>
      </dgm:t>
    </dgm:pt>
    <dgm:pt modelId="{AEA7272A-2442-46B5-B66C-2BEFC0B1453D}">
      <dgm:prSet/>
      <dgm:spPr/>
      <dgm:t>
        <a:bodyPr/>
        <a:lstStyle/>
        <a:p>
          <a:r>
            <a:rPr lang="en-US" dirty="0"/>
            <a:t>“Worse than murderers &amp; wild beasts”</a:t>
          </a:r>
        </a:p>
      </dgm:t>
    </dgm:pt>
    <dgm:pt modelId="{9C23ED4B-038A-473F-9D05-F724E37F1E01}" type="parTrans" cxnId="{588E7323-703B-4BE0-A427-96F06B4278BB}">
      <dgm:prSet/>
      <dgm:spPr/>
      <dgm:t>
        <a:bodyPr/>
        <a:lstStyle/>
        <a:p>
          <a:endParaRPr lang="en-US"/>
        </a:p>
      </dgm:t>
    </dgm:pt>
    <dgm:pt modelId="{54D29BC4-D1AC-4A59-9BE3-A8658AC5B8A1}" type="sibTrans" cxnId="{588E7323-703B-4BE0-A427-96F06B4278BB}">
      <dgm:prSet/>
      <dgm:spPr/>
      <dgm:t>
        <a:bodyPr/>
        <a:lstStyle/>
        <a:p>
          <a:endParaRPr lang="en-US"/>
        </a:p>
      </dgm:t>
    </dgm:pt>
    <dgm:pt modelId="{77407B0B-83B4-4775-9379-3B372454058F}">
      <dgm:prSet/>
      <dgm:spPr/>
      <dgm:t>
        <a:bodyPr/>
        <a:lstStyle/>
        <a:p>
          <a:r>
            <a:rPr lang="en-US" dirty="0"/>
            <a:t>“Sacrifice the souls of men”</a:t>
          </a:r>
        </a:p>
      </dgm:t>
    </dgm:pt>
    <dgm:pt modelId="{90E76875-4517-476E-B1B3-22471E7B16BC}" type="parTrans" cxnId="{E1171192-1753-40F4-B384-ACF6685978AD}">
      <dgm:prSet/>
      <dgm:spPr/>
      <dgm:t>
        <a:bodyPr/>
        <a:lstStyle/>
        <a:p>
          <a:endParaRPr lang="en-US"/>
        </a:p>
      </dgm:t>
    </dgm:pt>
    <dgm:pt modelId="{072A589B-E1FE-426E-A55B-A3AE15066133}" type="sibTrans" cxnId="{E1171192-1753-40F4-B384-ACF6685978AD}">
      <dgm:prSet/>
      <dgm:spPr/>
      <dgm:t>
        <a:bodyPr/>
        <a:lstStyle/>
        <a:p>
          <a:endParaRPr lang="en-US"/>
        </a:p>
      </dgm:t>
    </dgm:pt>
    <dgm:pt modelId="{5C23FC86-29E0-497D-8218-143D13B9FC78}">
      <dgm:prSet/>
      <dgm:spPr/>
      <dgm:t>
        <a:bodyPr/>
        <a:lstStyle/>
        <a:p>
          <a:r>
            <a:rPr lang="en-US" dirty="0"/>
            <a:t>Synagogues are brothels, den of robbers, &amp; lodging for wild beasts</a:t>
          </a:r>
        </a:p>
      </dgm:t>
    </dgm:pt>
    <dgm:pt modelId="{CEAD96D0-86C0-4F00-89D5-978EDFBABDB7}" type="parTrans" cxnId="{7051BCFF-F2A9-4F82-9472-284A8A8269A5}">
      <dgm:prSet/>
      <dgm:spPr/>
      <dgm:t>
        <a:bodyPr/>
        <a:lstStyle/>
        <a:p>
          <a:endParaRPr lang="en-US"/>
        </a:p>
      </dgm:t>
    </dgm:pt>
    <dgm:pt modelId="{0A33AE6C-FB8B-4C34-BD5A-5BC96285BDF8}" type="sibTrans" cxnId="{7051BCFF-F2A9-4F82-9472-284A8A8269A5}">
      <dgm:prSet/>
      <dgm:spPr/>
      <dgm:t>
        <a:bodyPr/>
        <a:lstStyle/>
        <a:p>
          <a:endParaRPr lang="en-US"/>
        </a:p>
      </dgm:t>
    </dgm:pt>
    <dgm:pt modelId="{09416F42-D4C8-4101-9127-6F762BA7C27D}" type="pres">
      <dgm:prSet presAssocID="{940FF51A-F9D9-48C5-A7BA-80DD45845E94}" presName="linear" presStyleCnt="0">
        <dgm:presLayoutVars>
          <dgm:dir/>
          <dgm:animLvl val="lvl"/>
          <dgm:resizeHandles val="exact"/>
        </dgm:presLayoutVars>
      </dgm:prSet>
      <dgm:spPr/>
    </dgm:pt>
    <dgm:pt modelId="{D71F2DAA-BBD3-49B1-8B2C-E0D9FE1C7C14}" type="pres">
      <dgm:prSet presAssocID="{DEA747E5-2F76-4BB0-87F6-94E464C16535}" presName="parentLin" presStyleCnt="0"/>
      <dgm:spPr/>
    </dgm:pt>
    <dgm:pt modelId="{58AB6994-AA5B-434F-B8B3-E3C68842D0A9}" type="pres">
      <dgm:prSet presAssocID="{DEA747E5-2F76-4BB0-87F6-94E464C16535}" presName="parentLeftMargin" presStyleLbl="node1" presStyleIdx="0" presStyleCnt="1"/>
      <dgm:spPr/>
    </dgm:pt>
    <dgm:pt modelId="{98CF2CC7-18CA-4BCE-B433-81AD5394AD48}" type="pres">
      <dgm:prSet presAssocID="{DEA747E5-2F76-4BB0-87F6-94E464C16535}" presName="parentText" presStyleLbl="node1" presStyleIdx="0" presStyleCnt="1">
        <dgm:presLayoutVars>
          <dgm:chMax val="0"/>
          <dgm:bulletEnabled val="1"/>
        </dgm:presLayoutVars>
      </dgm:prSet>
      <dgm:spPr/>
    </dgm:pt>
    <dgm:pt modelId="{81CED655-6F6B-49F7-8FCD-BF7DD71766A3}" type="pres">
      <dgm:prSet presAssocID="{DEA747E5-2F76-4BB0-87F6-94E464C16535}" presName="negativeSpace" presStyleCnt="0"/>
      <dgm:spPr/>
    </dgm:pt>
    <dgm:pt modelId="{3ABCBA98-E3D1-4813-9926-4A774C157861}" type="pres">
      <dgm:prSet presAssocID="{DEA747E5-2F76-4BB0-87F6-94E464C16535}" presName="childText" presStyleLbl="conFgAcc1" presStyleIdx="0" presStyleCnt="1">
        <dgm:presLayoutVars>
          <dgm:bulletEnabled val="1"/>
        </dgm:presLayoutVars>
      </dgm:prSet>
      <dgm:spPr/>
    </dgm:pt>
  </dgm:ptLst>
  <dgm:cxnLst>
    <dgm:cxn modelId="{EE7F4C04-0B38-4EDB-A592-6096E1CD8899}" type="presOf" srcId="{DEA747E5-2F76-4BB0-87F6-94E464C16535}" destId="{98CF2CC7-18CA-4BCE-B433-81AD5394AD48}" srcOrd="1" destOrd="0" presId="urn:microsoft.com/office/officeart/2005/8/layout/list1"/>
    <dgm:cxn modelId="{8CD3580F-4FAB-46A2-82CA-9A15BB4A3644}" srcId="{940FF51A-F9D9-48C5-A7BA-80DD45845E94}" destId="{DEA747E5-2F76-4BB0-87F6-94E464C16535}" srcOrd="0" destOrd="0" parTransId="{1A440600-91BC-4B8E-8A99-1279C1054599}" sibTransId="{DB86AF9D-18D8-4082-B92D-77BB4E137805}"/>
    <dgm:cxn modelId="{588E7323-703B-4BE0-A427-96F06B4278BB}" srcId="{DEA747E5-2F76-4BB0-87F6-94E464C16535}" destId="{AEA7272A-2442-46B5-B66C-2BEFC0B1453D}" srcOrd="0" destOrd="0" parTransId="{9C23ED4B-038A-473F-9D05-F724E37F1E01}" sibTransId="{54D29BC4-D1AC-4A59-9BE3-A8658AC5B8A1}"/>
    <dgm:cxn modelId="{875E3B3D-E553-4983-8594-AC0E3F35BA1D}" type="presOf" srcId="{940FF51A-F9D9-48C5-A7BA-80DD45845E94}" destId="{09416F42-D4C8-4101-9127-6F762BA7C27D}" srcOrd="0" destOrd="0" presId="urn:microsoft.com/office/officeart/2005/8/layout/list1"/>
    <dgm:cxn modelId="{3AB69785-4207-4B14-8F82-E907D65BF8BF}" type="presOf" srcId="{5C23FC86-29E0-497D-8218-143D13B9FC78}" destId="{3ABCBA98-E3D1-4813-9926-4A774C157861}" srcOrd="0" destOrd="2" presId="urn:microsoft.com/office/officeart/2005/8/layout/list1"/>
    <dgm:cxn modelId="{E1171192-1753-40F4-B384-ACF6685978AD}" srcId="{DEA747E5-2F76-4BB0-87F6-94E464C16535}" destId="{77407B0B-83B4-4775-9379-3B372454058F}" srcOrd="1" destOrd="0" parTransId="{90E76875-4517-476E-B1B3-22471E7B16BC}" sibTransId="{072A589B-E1FE-426E-A55B-A3AE15066133}"/>
    <dgm:cxn modelId="{08298ABC-D6EE-4ECE-8558-7C9C09FD0659}" type="presOf" srcId="{AEA7272A-2442-46B5-B66C-2BEFC0B1453D}" destId="{3ABCBA98-E3D1-4813-9926-4A774C157861}" srcOrd="0" destOrd="0" presId="urn:microsoft.com/office/officeart/2005/8/layout/list1"/>
    <dgm:cxn modelId="{793743C4-95C2-4C58-9D1C-AD4AC21E5F6E}" type="presOf" srcId="{DEA747E5-2F76-4BB0-87F6-94E464C16535}" destId="{58AB6994-AA5B-434F-B8B3-E3C68842D0A9}" srcOrd="0" destOrd="0" presId="urn:microsoft.com/office/officeart/2005/8/layout/list1"/>
    <dgm:cxn modelId="{A0A530E7-CE21-4F14-915D-77B507121F4C}" type="presOf" srcId="{77407B0B-83B4-4775-9379-3B372454058F}" destId="{3ABCBA98-E3D1-4813-9926-4A774C157861}" srcOrd="0" destOrd="1" presId="urn:microsoft.com/office/officeart/2005/8/layout/list1"/>
    <dgm:cxn modelId="{7051BCFF-F2A9-4F82-9472-284A8A8269A5}" srcId="{DEA747E5-2F76-4BB0-87F6-94E464C16535}" destId="{5C23FC86-29E0-497D-8218-143D13B9FC78}" srcOrd="2" destOrd="0" parTransId="{CEAD96D0-86C0-4F00-89D5-978EDFBABDB7}" sibTransId="{0A33AE6C-FB8B-4C34-BD5A-5BC96285BDF8}"/>
    <dgm:cxn modelId="{D2559D4E-A410-43A3-AFF6-91FA01C36C80}" type="presParOf" srcId="{09416F42-D4C8-4101-9127-6F762BA7C27D}" destId="{D71F2DAA-BBD3-49B1-8B2C-E0D9FE1C7C14}" srcOrd="0" destOrd="0" presId="urn:microsoft.com/office/officeart/2005/8/layout/list1"/>
    <dgm:cxn modelId="{98EBCD11-D56D-4F60-A859-C80E7A707FCB}" type="presParOf" srcId="{D71F2DAA-BBD3-49B1-8B2C-E0D9FE1C7C14}" destId="{58AB6994-AA5B-434F-B8B3-E3C68842D0A9}" srcOrd="0" destOrd="0" presId="urn:microsoft.com/office/officeart/2005/8/layout/list1"/>
    <dgm:cxn modelId="{E2DBB2BE-93EC-4D45-8D13-707C5F22FBF7}" type="presParOf" srcId="{D71F2DAA-BBD3-49B1-8B2C-E0D9FE1C7C14}" destId="{98CF2CC7-18CA-4BCE-B433-81AD5394AD48}" srcOrd="1" destOrd="0" presId="urn:microsoft.com/office/officeart/2005/8/layout/list1"/>
    <dgm:cxn modelId="{578100C7-DB70-4F95-ABF7-98AF1EB4E829}" type="presParOf" srcId="{09416F42-D4C8-4101-9127-6F762BA7C27D}" destId="{81CED655-6F6B-49F7-8FCD-BF7DD71766A3}" srcOrd="1" destOrd="0" presId="urn:microsoft.com/office/officeart/2005/8/layout/list1"/>
    <dgm:cxn modelId="{22FE3473-4CEB-4CCA-881A-2CB6696803B7}" type="presParOf" srcId="{09416F42-D4C8-4101-9127-6F762BA7C27D}" destId="{3ABCBA98-E3D1-4813-9926-4A774C15786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40A9285-63A8-4FDA-9AE2-A327D888222B}" type="doc">
      <dgm:prSet loTypeId="urn:microsoft.com/office/officeart/2005/8/layout/arrow1" loCatId="relationship" qsTypeId="urn:microsoft.com/office/officeart/2005/8/quickstyle/3d3" qsCatId="3D" csTypeId="urn:microsoft.com/office/officeart/2005/8/colors/accent1_2" csCatId="accent1" phldr="1"/>
      <dgm:spPr/>
      <dgm:t>
        <a:bodyPr/>
        <a:lstStyle/>
        <a:p>
          <a:endParaRPr lang="en-US"/>
        </a:p>
      </dgm:t>
    </dgm:pt>
    <dgm:pt modelId="{0F697692-43A4-43AF-B674-62A6A389B9C3}">
      <dgm:prSet phldrT="[Text]"/>
      <dgm:spPr/>
      <dgm:t>
        <a:bodyPr/>
        <a:lstStyle/>
        <a:p>
          <a:r>
            <a:rPr lang="en-US" dirty="0"/>
            <a:t>Grace</a:t>
          </a:r>
        </a:p>
      </dgm:t>
    </dgm:pt>
    <dgm:pt modelId="{8D70D0C2-79AD-4FFA-9AC4-AFA8F50746C4}" type="parTrans" cxnId="{53463B32-759E-4F64-B4F3-0FF36B8788A9}">
      <dgm:prSet/>
      <dgm:spPr/>
      <dgm:t>
        <a:bodyPr/>
        <a:lstStyle/>
        <a:p>
          <a:endParaRPr lang="en-US"/>
        </a:p>
      </dgm:t>
    </dgm:pt>
    <dgm:pt modelId="{8B96D676-4A8C-4E70-8F05-620F9C1CC046}" type="sibTrans" cxnId="{53463B32-759E-4F64-B4F3-0FF36B8788A9}">
      <dgm:prSet/>
      <dgm:spPr/>
      <dgm:t>
        <a:bodyPr/>
        <a:lstStyle/>
        <a:p>
          <a:endParaRPr lang="en-US"/>
        </a:p>
      </dgm:t>
    </dgm:pt>
    <dgm:pt modelId="{B20FCB8A-3DA0-462E-8C24-0D74F380B300}">
      <dgm:prSet phldrT="[Text]"/>
      <dgm:spPr/>
      <dgm:t>
        <a:bodyPr/>
        <a:lstStyle/>
        <a:p>
          <a:r>
            <a:rPr lang="en-US" dirty="0"/>
            <a:t>Pride</a:t>
          </a:r>
        </a:p>
      </dgm:t>
    </dgm:pt>
    <dgm:pt modelId="{F6E07774-2AF6-42B4-98CD-316F96A69665}" type="parTrans" cxnId="{4C87DAB4-FEB6-41BD-A57D-89F42E025210}">
      <dgm:prSet/>
      <dgm:spPr/>
      <dgm:t>
        <a:bodyPr/>
        <a:lstStyle/>
        <a:p>
          <a:endParaRPr lang="en-US"/>
        </a:p>
      </dgm:t>
    </dgm:pt>
    <dgm:pt modelId="{30F21AEE-7260-47B6-8412-B0E9AE208653}" type="sibTrans" cxnId="{4C87DAB4-FEB6-41BD-A57D-89F42E025210}">
      <dgm:prSet/>
      <dgm:spPr/>
      <dgm:t>
        <a:bodyPr/>
        <a:lstStyle/>
        <a:p>
          <a:endParaRPr lang="en-US"/>
        </a:p>
      </dgm:t>
    </dgm:pt>
    <dgm:pt modelId="{C30FE354-1753-4C82-9181-4946DE5CF1DB}" type="pres">
      <dgm:prSet presAssocID="{640A9285-63A8-4FDA-9AE2-A327D888222B}" presName="cycle" presStyleCnt="0">
        <dgm:presLayoutVars>
          <dgm:dir/>
          <dgm:resizeHandles val="exact"/>
        </dgm:presLayoutVars>
      </dgm:prSet>
      <dgm:spPr/>
    </dgm:pt>
    <dgm:pt modelId="{E66C2737-7B29-4F60-AE8C-0974DD2C42F6}" type="pres">
      <dgm:prSet presAssocID="{0F697692-43A4-43AF-B674-62A6A389B9C3}" presName="arrow" presStyleLbl="node1" presStyleIdx="0" presStyleCnt="2">
        <dgm:presLayoutVars>
          <dgm:bulletEnabled val="1"/>
        </dgm:presLayoutVars>
      </dgm:prSet>
      <dgm:spPr/>
    </dgm:pt>
    <dgm:pt modelId="{BFA18A3A-BD9A-4DDC-B11B-DF88F6C2CE97}" type="pres">
      <dgm:prSet presAssocID="{B20FCB8A-3DA0-462E-8C24-0D74F380B300}" presName="arrow" presStyleLbl="node1" presStyleIdx="1" presStyleCnt="2">
        <dgm:presLayoutVars>
          <dgm:bulletEnabled val="1"/>
        </dgm:presLayoutVars>
      </dgm:prSet>
      <dgm:spPr/>
    </dgm:pt>
  </dgm:ptLst>
  <dgm:cxnLst>
    <dgm:cxn modelId="{53463B32-759E-4F64-B4F3-0FF36B8788A9}" srcId="{640A9285-63A8-4FDA-9AE2-A327D888222B}" destId="{0F697692-43A4-43AF-B674-62A6A389B9C3}" srcOrd="0" destOrd="0" parTransId="{8D70D0C2-79AD-4FFA-9AC4-AFA8F50746C4}" sibTransId="{8B96D676-4A8C-4E70-8F05-620F9C1CC046}"/>
    <dgm:cxn modelId="{C2910FAD-C45B-4EA6-8C52-34CF5654FC9F}" type="presOf" srcId="{B20FCB8A-3DA0-462E-8C24-0D74F380B300}" destId="{BFA18A3A-BD9A-4DDC-B11B-DF88F6C2CE97}" srcOrd="0" destOrd="0" presId="urn:microsoft.com/office/officeart/2005/8/layout/arrow1"/>
    <dgm:cxn modelId="{4465E5AE-2E46-4F67-99FF-D0EDA15F6DC0}" type="presOf" srcId="{0F697692-43A4-43AF-B674-62A6A389B9C3}" destId="{E66C2737-7B29-4F60-AE8C-0974DD2C42F6}" srcOrd="0" destOrd="0" presId="urn:microsoft.com/office/officeart/2005/8/layout/arrow1"/>
    <dgm:cxn modelId="{A2B7C2B3-F144-486B-9E0D-80E55F8A4CE1}" type="presOf" srcId="{640A9285-63A8-4FDA-9AE2-A327D888222B}" destId="{C30FE354-1753-4C82-9181-4946DE5CF1DB}" srcOrd="0" destOrd="0" presId="urn:microsoft.com/office/officeart/2005/8/layout/arrow1"/>
    <dgm:cxn modelId="{4C87DAB4-FEB6-41BD-A57D-89F42E025210}" srcId="{640A9285-63A8-4FDA-9AE2-A327D888222B}" destId="{B20FCB8A-3DA0-462E-8C24-0D74F380B300}" srcOrd="1" destOrd="0" parTransId="{F6E07774-2AF6-42B4-98CD-316F96A69665}" sibTransId="{30F21AEE-7260-47B6-8412-B0E9AE208653}"/>
    <dgm:cxn modelId="{D419A58B-C317-4683-8739-9725CBDC8A91}" type="presParOf" srcId="{C30FE354-1753-4C82-9181-4946DE5CF1DB}" destId="{E66C2737-7B29-4F60-AE8C-0974DD2C42F6}" srcOrd="0" destOrd="0" presId="urn:microsoft.com/office/officeart/2005/8/layout/arrow1"/>
    <dgm:cxn modelId="{8B1E7E65-592A-4756-B252-894FC1BC5289}" type="presParOf" srcId="{C30FE354-1753-4C82-9181-4946DE5CF1DB}" destId="{BFA18A3A-BD9A-4DDC-B11B-DF88F6C2CE97}" srcOrd="1" destOrd="0" presId="urn:microsoft.com/office/officeart/2005/8/layout/arrow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40A9285-63A8-4FDA-9AE2-A327D888222B}" type="doc">
      <dgm:prSet loTypeId="urn:microsoft.com/office/officeart/2005/8/layout/arrow1" loCatId="relationship" qsTypeId="urn:microsoft.com/office/officeart/2005/8/quickstyle/3d3" qsCatId="3D" csTypeId="urn:microsoft.com/office/officeart/2005/8/colors/accent1_2" csCatId="accent1" phldr="1"/>
      <dgm:spPr/>
      <dgm:t>
        <a:bodyPr/>
        <a:lstStyle/>
        <a:p>
          <a:endParaRPr lang="en-US"/>
        </a:p>
      </dgm:t>
    </dgm:pt>
    <dgm:pt modelId="{0F697692-43A4-43AF-B674-62A6A389B9C3}">
      <dgm:prSet phldrT="[Text]"/>
      <dgm:spPr/>
      <dgm:t>
        <a:bodyPr/>
        <a:lstStyle/>
        <a:p>
          <a:r>
            <a:rPr lang="en-US" dirty="0"/>
            <a:t>Humble?</a:t>
          </a:r>
        </a:p>
      </dgm:t>
    </dgm:pt>
    <dgm:pt modelId="{8D70D0C2-79AD-4FFA-9AC4-AFA8F50746C4}" type="parTrans" cxnId="{53463B32-759E-4F64-B4F3-0FF36B8788A9}">
      <dgm:prSet/>
      <dgm:spPr/>
      <dgm:t>
        <a:bodyPr/>
        <a:lstStyle/>
        <a:p>
          <a:endParaRPr lang="en-US"/>
        </a:p>
      </dgm:t>
    </dgm:pt>
    <dgm:pt modelId="{8B96D676-4A8C-4E70-8F05-620F9C1CC046}" type="sibTrans" cxnId="{53463B32-759E-4F64-B4F3-0FF36B8788A9}">
      <dgm:prSet/>
      <dgm:spPr/>
      <dgm:t>
        <a:bodyPr/>
        <a:lstStyle/>
        <a:p>
          <a:endParaRPr lang="en-US"/>
        </a:p>
      </dgm:t>
    </dgm:pt>
    <dgm:pt modelId="{B20FCB8A-3DA0-462E-8C24-0D74F380B300}">
      <dgm:prSet phldrT="[Text]"/>
      <dgm:spPr/>
      <dgm:t>
        <a:bodyPr/>
        <a:lstStyle/>
        <a:p>
          <a:r>
            <a:rPr lang="en-US" dirty="0"/>
            <a:t>Proud?</a:t>
          </a:r>
        </a:p>
      </dgm:t>
    </dgm:pt>
    <dgm:pt modelId="{F6E07774-2AF6-42B4-98CD-316F96A69665}" type="parTrans" cxnId="{4C87DAB4-FEB6-41BD-A57D-89F42E025210}">
      <dgm:prSet/>
      <dgm:spPr/>
      <dgm:t>
        <a:bodyPr/>
        <a:lstStyle/>
        <a:p>
          <a:endParaRPr lang="en-US"/>
        </a:p>
      </dgm:t>
    </dgm:pt>
    <dgm:pt modelId="{30F21AEE-7260-47B6-8412-B0E9AE208653}" type="sibTrans" cxnId="{4C87DAB4-FEB6-41BD-A57D-89F42E025210}">
      <dgm:prSet/>
      <dgm:spPr/>
      <dgm:t>
        <a:bodyPr/>
        <a:lstStyle/>
        <a:p>
          <a:endParaRPr lang="en-US"/>
        </a:p>
      </dgm:t>
    </dgm:pt>
    <dgm:pt modelId="{C30FE354-1753-4C82-9181-4946DE5CF1DB}" type="pres">
      <dgm:prSet presAssocID="{640A9285-63A8-4FDA-9AE2-A327D888222B}" presName="cycle" presStyleCnt="0">
        <dgm:presLayoutVars>
          <dgm:dir/>
          <dgm:resizeHandles val="exact"/>
        </dgm:presLayoutVars>
      </dgm:prSet>
      <dgm:spPr/>
    </dgm:pt>
    <dgm:pt modelId="{E66C2737-7B29-4F60-AE8C-0974DD2C42F6}" type="pres">
      <dgm:prSet presAssocID="{0F697692-43A4-43AF-B674-62A6A389B9C3}" presName="arrow" presStyleLbl="node1" presStyleIdx="0" presStyleCnt="2">
        <dgm:presLayoutVars>
          <dgm:bulletEnabled val="1"/>
        </dgm:presLayoutVars>
      </dgm:prSet>
      <dgm:spPr/>
    </dgm:pt>
    <dgm:pt modelId="{BFA18A3A-BD9A-4DDC-B11B-DF88F6C2CE97}" type="pres">
      <dgm:prSet presAssocID="{B20FCB8A-3DA0-462E-8C24-0D74F380B300}" presName="arrow" presStyleLbl="node1" presStyleIdx="1" presStyleCnt="2">
        <dgm:presLayoutVars>
          <dgm:bulletEnabled val="1"/>
        </dgm:presLayoutVars>
      </dgm:prSet>
      <dgm:spPr/>
    </dgm:pt>
  </dgm:ptLst>
  <dgm:cxnLst>
    <dgm:cxn modelId="{53463B32-759E-4F64-B4F3-0FF36B8788A9}" srcId="{640A9285-63A8-4FDA-9AE2-A327D888222B}" destId="{0F697692-43A4-43AF-B674-62A6A389B9C3}" srcOrd="0" destOrd="0" parTransId="{8D70D0C2-79AD-4FFA-9AC4-AFA8F50746C4}" sibTransId="{8B96D676-4A8C-4E70-8F05-620F9C1CC046}"/>
    <dgm:cxn modelId="{C2910FAD-C45B-4EA6-8C52-34CF5654FC9F}" type="presOf" srcId="{B20FCB8A-3DA0-462E-8C24-0D74F380B300}" destId="{BFA18A3A-BD9A-4DDC-B11B-DF88F6C2CE97}" srcOrd="0" destOrd="0" presId="urn:microsoft.com/office/officeart/2005/8/layout/arrow1"/>
    <dgm:cxn modelId="{4465E5AE-2E46-4F67-99FF-D0EDA15F6DC0}" type="presOf" srcId="{0F697692-43A4-43AF-B674-62A6A389B9C3}" destId="{E66C2737-7B29-4F60-AE8C-0974DD2C42F6}" srcOrd="0" destOrd="0" presId="urn:microsoft.com/office/officeart/2005/8/layout/arrow1"/>
    <dgm:cxn modelId="{A2B7C2B3-F144-486B-9E0D-80E55F8A4CE1}" type="presOf" srcId="{640A9285-63A8-4FDA-9AE2-A327D888222B}" destId="{C30FE354-1753-4C82-9181-4946DE5CF1DB}" srcOrd="0" destOrd="0" presId="urn:microsoft.com/office/officeart/2005/8/layout/arrow1"/>
    <dgm:cxn modelId="{4C87DAB4-FEB6-41BD-A57D-89F42E025210}" srcId="{640A9285-63A8-4FDA-9AE2-A327D888222B}" destId="{B20FCB8A-3DA0-462E-8C24-0D74F380B300}" srcOrd="1" destOrd="0" parTransId="{F6E07774-2AF6-42B4-98CD-316F96A69665}" sibTransId="{30F21AEE-7260-47B6-8412-B0E9AE208653}"/>
    <dgm:cxn modelId="{D419A58B-C317-4683-8739-9725CBDC8A91}" type="presParOf" srcId="{C30FE354-1753-4C82-9181-4946DE5CF1DB}" destId="{E66C2737-7B29-4F60-AE8C-0974DD2C42F6}" srcOrd="0" destOrd="0" presId="urn:microsoft.com/office/officeart/2005/8/layout/arrow1"/>
    <dgm:cxn modelId="{8B1E7E65-592A-4756-B252-894FC1BC5289}" type="presParOf" srcId="{C30FE354-1753-4C82-9181-4946DE5CF1DB}" destId="{BFA18A3A-BD9A-4DDC-B11B-DF88F6C2CE97}" srcOrd="1" destOrd="0" presId="urn:microsoft.com/office/officeart/2005/8/layout/arrow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426C28-112E-499F-B5BA-9312C585F68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E8AC2DA-B8E2-49EF-8742-2FE347FEC5EE}">
      <dgm:prSet/>
      <dgm:spPr/>
      <dgm:t>
        <a:bodyPr/>
        <a:lstStyle/>
        <a:p>
          <a:r>
            <a:rPr lang="en-US" dirty="0"/>
            <a:t>The 2009 survey by the </a:t>
          </a:r>
          <a:r>
            <a:rPr lang="en-US" dirty="0">
              <a:hlinkClick xmlns:r="http://schemas.openxmlformats.org/officeDocument/2006/relationships" r:id="rId1"/>
            </a:rPr>
            <a:t>Guttman Center</a:t>
          </a:r>
          <a:r>
            <a:rPr lang="en-US" dirty="0"/>
            <a:t> found: </a:t>
          </a:r>
        </a:p>
      </dgm:t>
    </dgm:pt>
    <dgm:pt modelId="{943F6EA7-3BEA-426A-A5C3-175E1E66237F}" type="parTrans" cxnId="{EED51579-02E2-4729-BF8C-C8EBB354B123}">
      <dgm:prSet/>
      <dgm:spPr/>
      <dgm:t>
        <a:bodyPr/>
        <a:lstStyle/>
        <a:p>
          <a:endParaRPr lang="en-US"/>
        </a:p>
      </dgm:t>
    </dgm:pt>
    <dgm:pt modelId="{D68BD43D-D8AA-491B-81A8-D40AC9450D82}" type="sibTrans" cxnId="{EED51579-02E2-4729-BF8C-C8EBB354B123}">
      <dgm:prSet/>
      <dgm:spPr/>
      <dgm:t>
        <a:bodyPr/>
        <a:lstStyle/>
        <a:p>
          <a:endParaRPr lang="en-US"/>
        </a:p>
      </dgm:t>
    </dgm:pt>
    <dgm:pt modelId="{891E6B57-286C-491C-AC4E-32B0CAF73204}">
      <dgm:prSet/>
      <dgm:spPr/>
      <dgm:t>
        <a:bodyPr/>
        <a:lstStyle/>
        <a:p>
          <a:r>
            <a:rPr lang="en-US" dirty="0"/>
            <a:t>Believing in the existence of God – 80%</a:t>
          </a:r>
        </a:p>
      </dgm:t>
    </dgm:pt>
    <dgm:pt modelId="{80AA6161-F431-4209-9D39-CA72B9186F51}" type="parTrans" cxnId="{01F08B62-9D71-4DBE-8FEB-DB6D2C5971EB}">
      <dgm:prSet/>
      <dgm:spPr/>
      <dgm:t>
        <a:bodyPr/>
        <a:lstStyle/>
        <a:p>
          <a:endParaRPr lang="en-US"/>
        </a:p>
      </dgm:t>
    </dgm:pt>
    <dgm:pt modelId="{9027A842-4FE0-4544-82B7-B1C823969341}" type="sibTrans" cxnId="{01F08B62-9D71-4DBE-8FEB-DB6D2C5971EB}">
      <dgm:prSet/>
      <dgm:spPr/>
      <dgm:t>
        <a:bodyPr/>
        <a:lstStyle/>
        <a:p>
          <a:endParaRPr lang="en-US"/>
        </a:p>
      </dgm:t>
    </dgm:pt>
    <dgm:pt modelId="{0F0925E0-D327-48E6-8CEB-73BB3F041A45}">
      <dgm:prSet/>
      <dgm:spPr/>
      <dgm:t>
        <a:bodyPr/>
        <a:lstStyle/>
        <a:p>
          <a:r>
            <a:rPr lang="en-US"/>
            <a:t>Not believing in the existence of God – 20%</a:t>
          </a:r>
        </a:p>
      </dgm:t>
    </dgm:pt>
    <dgm:pt modelId="{BB753546-B7D1-4040-A0B8-EEA913E274B4}" type="parTrans" cxnId="{0077D135-B134-49B2-B2B5-2B2F77816650}">
      <dgm:prSet/>
      <dgm:spPr/>
      <dgm:t>
        <a:bodyPr/>
        <a:lstStyle/>
        <a:p>
          <a:endParaRPr lang="en-US"/>
        </a:p>
      </dgm:t>
    </dgm:pt>
    <dgm:pt modelId="{8A5CDA3E-B3F7-4154-BE64-1638FF055F49}" type="sibTrans" cxnId="{0077D135-B134-49B2-B2B5-2B2F77816650}">
      <dgm:prSet/>
      <dgm:spPr/>
      <dgm:t>
        <a:bodyPr/>
        <a:lstStyle/>
        <a:p>
          <a:endParaRPr lang="en-US"/>
        </a:p>
      </dgm:t>
    </dgm:pt>
    <dgm:pt modelId="{15BD29A4-2FB4-4D3F-AD58-2B891B66A6F5}">
      <dgm:prSet/>
      <dgm:spPr/>
      <dgm:t>
        <a:bodyPr/>
        <a:lstStyle/>
        <a:p>
          <a:r>
            <a:rPr lang="en-US"/>
            <a:t>46% define themselves as “secular”</a:t>
          </a:r>
        </a:p>
      </dgm:t>
    </dgm:pt>
    <dgm:pt modelId="{E90279DA-6120-43BC-9755-67B260664D4E}" type="parTrans" cxnId="{7B089299-B02E-42E1-A7C5-72343FBBCA41}">
      <dgm:prSet/>
      <dgm:spPr/>
      <dgm:t>
        <a:bodyPr/>
        <a:lstStyle/>
        <a:p>
          <a:endParaRPr lang="en-US"/>
        </a:p>
      </dgm:t>
    </dgm:pt>
    <dgm:pt modelId="{FBBFDBDD-761E-447B-B1AA-B924D09A59CE}" type="sibTrans" cxnId="{7B089299-B02E-42E1-A7C5-72343FBBCA41}">
      <dgm:prSet/>
      <dgm:spPr/>
      <dgm:t>
        <a:bodyPr/>
        <a:lstStyle/>
        <a:p>
          <a:endParaRPr lang="en-US"/>
        </a:p>
      </dgm:t>
    </dgm:pt>
    <dgm:pt modelId="{13CE02F6-9F76-483F-BCD1-0BC00434C15F}" type="pres">
      <dgm:prSet presAssocID="{53426C28-112E-499F-B5BA-9312C585F689}" presName="linear" presStyleCnt="0">
        <dgm:presLayoutVars>
          <dgm:animLvl val="lvl"/>
          <dgm:resizeHandles val="exact"/>
        </dgm:presLayoutVars>
      </dgm:prSet>
      <dgm:spPr/>
    </dgm:pt>
    <dgm:pt modelId="{ADDA9017-18EA-413E-8FD7-F4838D09DFCF}" type="pres">
      <dgm:prSet presAssocID="{9E8AC2DA-B8E2-49EF-8742-2FE347FEC5EE}" presName="parentText" presStyleLbl="node1" presStyleIdx="0" presStyleCnt="1">
        <dgm:presLayoutVars>
          <dgm:chMax val="0"/>
          <dgm:bulletEnabled val="1"/>
        </dgm:presLayoutVars>
      </dgm:prSet>
      <dgm:spPr/>
    </dgm:pt>
    <dgm:pt modelId="{2CFBA51F-6100-4FFC-8C72-770620319ABF}" type="pres">
      <dgm:prSet presAssocID="{9E8AC2DA-B8E2-49EF-8742-2FE347FEC5EE}" presName="childText" presStyleLbl="revTx" presStyleIdx="0" presStyleCnt="1">
        <dgm:presLayoutVars>
          <dgm:bulletEnabled val="1"/>
        </dgm:presLayoutVars>
      </dgm:prSet>
      <dgm:spPr/>
    </dgm:pt>
  </dgm:ptLst>
  <dgm:cxnLst>
    <dgm:cxn modelId="{7E2ABD16-ED75-4C81-B8F0-17A8F2BA6B9A}" type="presOf" srcId="{0F0925E0-D327-48E6-8CEB-73BB3F041A45}" destId="{2CFBA51F-6100-4FFC-8C72-770620319ABF}" srcOrd="0" destOrd="1" presId="urn:microsoft.com/office/officeart/2005/8/layout/vList2"/>
    <dgm:cxn modelId="{0077D135-B134-49B2-B2B5-2B2F77816650}" srcId="{9E8AC2DA-B8E2-49EF-8742-2FE347FEC5EE}" destId="{0F0925E0-D327-48E6-8CEB-73BB3F041A45}" srcOrd="1" destOrd="0" parTransId="{BB753546-B7D1-4040-A0B8-EEA913E274B4}" sibTransId="{8A5CDA3E-B3F7-4154-BE64-1638FF055F49}"/>
    <dgm:cxn modelId="{01F08B62-9D71-4DBE-8FEB-DB6D2C5971EB}" srcId="{9E8AC2DA-B8E2-49EF-8742-2FE347FEC5EE}" destId="{891E6B57-286C-491C-AC4E-32B0CAF73204}" srcOrd="0" destOrd="0" parTransId="{80AA6161-F431-4209-9D39-CA72B9186F51}" sibTransId="{9027A842-4FE0-4544-82B7-B1C823969341}"/>
    <dgm:cxn modelId="{E9B1A047-6922-4642-AA1C-9FA55279282A}" type="presOf" srcId="{53426C28-112E-499F-B5BA-9312C585F689}" destId="{13CE02F6-9F76-483F-BCD1-0BC00434C15F}" srcOrd="0" destOrd="0" presId="urn:microsoft.com/office/officeart/2005/8/layout/vList2"/>
    <dgm:cxn modelId="{EED51579-02E2-4729-BF8C-C8EBB354B123}" srcId="{53426C28-112E-499F-B5BA-9312C585F689}" destId="{9E8AC2DA-B8E2-49EF-8742-2FE347FEC5EE}" srcOrd="0" destOrd="0" parTransId="{943F6EA7-3BEA-426A-A5C3-175E1E66237F}" sibTransId="{D68BD43D-D8AA-491B-81A8-D40AC9450D82}"/>
    <dgm:cxn modelId="{0B80B57F-88D5-404B-8C9E-1F323E7EA051}" type="presOf" srcId="{891E6B57-286C-491C-AC4E-32B0CAF73204}" destId="{2CFBA51F-6100-4FFC-8C72-770620319ABF}" srcOrd="0" destOrd="0" presId="urn:microsoft.com/office/officeart/2005/8/layout/vList2"/>
    <dgm:cxn modelId="{EDAFD98D-C48C-455E-9E13-CE04D1F6E37F}" type="presOf" srcId="{9E8AC2DA-B8E2-49EF-8742-2FE347FEC5EE}" destId="{ADDA9017-18EA-413E-8FD7-F4838D09DFCF}" srcOrd="0" destOrd="0" presId="urn:microsoft.com/office/officeart/2005/8/layout/vList2"/>
    <dgm:cxn modelId="{7B089299-B02E-42E1-A7C5-72343FBBCA41}" srcId="{9E8AC2DA-B8E2-49EF-8742-2FE347FEC5EE}" destId="{15BD29A4-2FB4-4D3F-AD58-2B891B66A6F5}" srcOrd="2" destOrd="0" parTransId="{E90279DA-6120-43BC-9755-67B260664D4E}" sibTransId="{FBBFDBDD-761E-447B-B1AA-B924D09A59CE}"/>
    <dgm:cxn modelId="{358DFBE9-0903-428C-8B2D-7157DF545DB1}" type="presOf" srcId="{15BD29A4-2FB4-4D3F-AD58-2B891B66A6F5}" destId="{2CFBA51F-6100-4FFC-8C72-770620319ABF}" srcOrd="0" destOrd="2" presId="urn:microsoft.com/office/officeart/2005/8/layout/vList2"/>
    <dgm:cxn modelId="{0C3D112B-2370-49C5-8559-0D2A170F517E}" type="presParOf" srcId="{13CE02F6-9F76-483F-BCD1-0BC00434C15F}" destId="{ADDA9017-18EA-413E-8FD7-F4838D09DFCF}" srcOrd="0" destOrd="0" presId="urn:microsoft.com/office/officeart/2005/8/layout/vList2"/>
    <dgm:cxn modelId="{F7F6F938-834B-4735-A2D0-5E7B6277FF2A}" type="presParOf" srcId="{13CE02F6-9F76-483F-BCD1-0BC00434C15F}" destId="{2CFBA51F-6100-4FFC-8C72-770620319ABF}"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0FF51A-F9D9-48C5-A7BA-80DD45845E9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EA747E5-2F76-4BB0-87F6-94E464C16535}">
      <dgm:prSet/>
      <dgm:spPr/>
      <dgm:t>
        <a:bodyPr/>
        <a:lstStyle/>
        <a:p>
          <a:r>
            <a:rPr lang="en-US" dirty="0"/>
            <a:t>Middle Ages</a:t>
          </a:r>
        </a:p>
      </dgm:t>
    </dgm:pt>
    <dgm:pt modelId="{1A440600-91BC-4B8E-8A99-1279C1054599}" type="parTrans" cxnId="{8CD3580F-4FAB-46A2-82CA-9A15BB4A3644}">
      <dgm:prSet/>
      <dgm:spPr/>
      <dgm:t>
        <a:bodyPr/>
        <a:lstStyle/>
        <a:p>
          <a:endParaRPr lang="en-US"/>
        </a:p>
      </dgm:t>
    </dgm:pt>
    <dgm:pt modelId="{DB86AF9D-18D8-4082-B92D-77BB4E137805}" type="sibTrans" cxnId="{8CD3580F-4FAB-46A2-82CA-9A15BB4A3644}">
      <dgm:prSet/>
      <dgm:spPr/>
      <dgm:t>
        <a:bodyPr/>
        <a:lstStyle/>
        <a:p>
          <a:endParaRPr lang="en-US"/>
        </a:p>
      </dgm:t>
    </dgm:pt>
    <dgm:pt modelId="{AEA7272A-2442-46B5-B66C-2BEFC0B1453D}">
      <dgm:prSet/>
      <dgm:spPr/>
      <dgm:t>
        <a:bodyPr/>
        <a:lstStyle/>
        <a:p>
          <a:r>
            <a:rPr lang="en-US" dirty="0"/>
            <a:t>Outlawed eating with Jews</a:t>
          </a:r>
        </a:p>
      </dgm:t>
    </dgm:pt>
    <dgm:pt modelId="{9C23ED4B-038A-473F-9D05-F724E37F1E01}" type="parTrans" cxnId="{588E7323-703B-4BE0-A427-96F06B4278BB}">
      <dgm:prSet/>
      <dgm:spPr/>
      <dgm:t>
        <a:bodyPr/>
        <a:lstStyle/>
        <a:p>
          <a:endParaRPr lang="en-US"/>
        </a:p>
      </dgm:t>
    </dgm:pt>
    <dgm:pt modelId="{54D29BC4-D1AC-4A59-9BE3-A8658AC5B8A1}" type="sibTrans" cxnId="{588E7323-703B-4BE0-A427-96F06B4278BB}">
      <dgm:prSet/>
      <dgm:spPr/>
      <dgm:t>
        <a:bodyPr/>
        <a:lstStyle/>
        <a:p>
          <a:endParaRPr lang="en-US"/>
        </a:p>
      </dgm:t>
    </dgm:pt>
    <dgm:pt modelId="{77407B0B-83B4-4775-9379-3B372454058F}">
      <dgm:prSet/>
      <dgm:spPr/>
      <dgm:t>
        <a:bodyPr/>
        <a:lstStyle/>
        <a:p>
          <a:r>
            <a:rPr lang="en-US" dirty="0"/>
            <a:t>Forced baptisms (Heraclius, Leo III, Basil I)</a:t>
          </a:r>
        </a:p>
      </dgm:t>
    </dgm:pt>
    <dgm:pt modelId="{90E76875-4517-476E-B1B3-22471E7B16BC}" type="parTrans" cxnId="{E1171192-1753-40F4-B384-ACF6685978AD}">
      <dgm:prSet/>
      <dgm:spPr/>
      <dgm:t>
        <a:bodyPr/>
        <a:lstStyle/>
        <a:p>
          <a:endParaRPr lang="en-US"/>
        </a:p>
      </dgm:t>
    </dgm:pt>
    <dgm:pt modelId="{072A589B-E1FE-426E-A55B-A3AE15066133}" type="sibTrans" cxnId="{E1171192-1753-40F4-B384-ACF6685978AD}">
      <dgm:prSet/>
      <dgm:spPr/>
      <dgm:t>
        <a:bodyPr/>
        <a:lstStyle/>
        <a:p>
          <a:endParaRPr lang="en-US"/>
        </a:p>
      </dgm:t>
    </dgm:pt>
    <dgm:pt modelId="{BE741413-E601-477B-9B1A-EB5C839E5F02}">
      <dgm:prSet/>
      <dgm:spPr/>
      <dgm:t>
        <a:bodyPr/>
        <a:lstStyle/>
        <a:p>
          <a:r>
            <a:rPr lang="en-US" dirty="0"/>
            <a:t>Must wear badges (Innocent III)</a:t>
          </a:r>
        </a:p>
      </dgm:t>
    </dgm:pt>
    <dgm:pt modelId="{FC2F0BF8-01C6-4576-9240-8F6472407721}" type="parTrans" cxnId="{3D0EA2CF-0AEC-4BCC-A3D6-FBCACAC131DD}">
      <dgm:prSet/>
      <dgm:spPr/>
      <dgm:t>
        <a:bodyPr/>
        <a:lstStyle/>
        <a:p>
          <a:endParaRPr lang="en-US"/>
        </a:p>
      </dgm:t>
    </dgm:pt>
    <dgm:pt modelId="{C1DD7948-0A55-4357-8C71-01CF55E21753}" type="sibTrans" cxnId="{3D0EA2CF-0AEC-4BCC-A3D6-FBCACAC131DD}">
      <dgm:prSet/>
      <dgm:spPr/>
      <dgm:t>
        <a:bodyPr/>
        <a:lstStyle/>
        <a:p>
          <a:endParaRPr lang="en-US"/>
        </a:p>
      </dgm:t>
    </dgm:pt>
    <dgm:pt modelId="{F5C3D375-2CFA-4334-B56E-4E6ECA72FDB6}">
      <dgm:prSet/>
      <dgm:spPr/>
      <dgm:t>
        <a:bodyPr/>
        <a:lstStyle/>
        <a:p>
          <a:r>
            <a:rPr lang="en-US" dirty="0"/>
            <a:t>No property ownership</a:t>
          </a:r>
        </a:p>
      </dgm:t>
    </dgm:pt>
    <dgm:pt modelId="{03274CCE-853F-45C5-96DF-F7A373581365}" type="parTrans" cxnId="{D18BC175-6904-4E1F-A32B-E70D3EEDD3D3}">
      <dgm:prSet/>
      <dgm:spPr/>
      <dgm:t>
        <a:bodyPr/>
        <a:lstStyle/>
        <a:p>
          <a:endParaRPr lang="en-US"/>
        </a:p>
      </dgm:t>
    </dgm:pt>
    <dgm:pt modelId="{01456CCF-6268-4721-8FBB-76F71F9B37C8}" type="sibTrans" cxnId="{D18BC175-6904-4E1F-A32B-E70D3EEDD3D3}">
      <dgm:prSet/>
      <dgm:spPr/>
      <dgm:t>
        <a:bodyPr/>
        <a:lstStyle/>
        <a:p>
          <a:endParaRPr lang="en-US"/>
        </a:p>
      </dgm:t>
    </dgm:pt>
    <dgm:pt modelId="{35D74F6F-DA9E-43A1-9804-F0F99FD70E65}">
      <dgm:prSet/>
      <dgm:spPr/>
      <dgm:t>
        <a:bodyPr/>
        <a:lstStyle/>
        <a:p>
          <a:r>
            <a:rPr lang="en-US" dirty="0"/>
            <a:t>1</a:t>
          </a:r>
          <a:r>
            <a:rPr lang="en-US" baseline="30000" dirty="0"/>
            <a:t>st</a:t>
          </a:r>
          <a:r>
            <a:rPr lang="en-US" dirty="0"/>
            <a:t> Crusade financed by killing/plundering Jews</a:t>
          </a:r>
        </a:p>
      </dgm:t>
    </dgm:pt>
    <dgm:pt modelId="{C67CE54D-0A0E-41D4-AD30-566DC9F5CA93}" type="parTrans" cxnId="{3B401E48-F1C9-48CD-B419-39D37422BE7F}">
      <dgm:prSet/>
      <dgm:spPr/>
      <dgm:t>
        <a:bodyPr/>
        <a:lstStyle/>
        <a:p>
          <a:endParaRPr lang="en-US"/>
        </a:p>
      </dgm:t>
    </dgm:pt>
    <dgm:pt modelId="{DC4940FE-D712-44F4-8692-91E02044A174}" type="sibTrans" cxnId="{3B401E48-F1C9-48CD-B419-39D37422BE7F}">
      <dgm:prSet/>
      <dgm:spPr/>
      <dgm:t>
        <a:bodyPr/>
        <a:lstStyle/>
        <a:p>
          <a:endParaRPr lang="en-US"/>
        </a:p>
      </dgm:t>
    </dgm:pt>
    <dgm:pt modelId="{583221AB-E03C-4691-9272-840682042258}">
      <dgm:prSet/>
      <dgm:spPr/>
      <dgm:t>
        <a:bodyPr/>
        <a:lstStyle/>
        <a:p>
          <a:r>
            <a:rPr lang="en-US" dirty="0"/>
            <a:t>Burned Jews alive singing, “Christ we adore thee!”</a:t>
          </a:r>
        </a:p>
      </dgm:t>
    </dgm:pt>
    <dgm:pt modelId="{33259BC8-A962-4957-9D4A-D693F42D0D84}" type="parTrans" cxnId="{B31E3F2E-0977-402F-884D-40D145BE5193}">
      <dgm:prSet/>
      <dgm:spPr/>
      <dgm:t>
        <a:bodyPr/>
        <a:lstStyle/>
        <a:p>
          <a:endParaRPr lang="en-US"/>
        </a:p>
      </dgm:t>
    </dgm:pt>
    <dgm:pt modelId="{5D7239AE-54F1-45BB-A35F-D4C2F9D94EC3}" type="sibTrans" cxnId="{B31E3F2E-0977-402F-884D-40D145BE5193}">
      <dgm:prSet/>
      <dgm:spPr/>
      <dgm:t>
        <a:bodyPr/>
        <a:lstStyle/>
        <a:p>
          <a:endParaRPr lang="en-US"/>
        </a:p>
      </dgm:t>
    </dgm:pt>
    <dgm:pt modelId="{09416F42-D4C8-4101-9127-6F762BA7C27D}" type="pres">
      <dgm:prSet presAssocID="{940FF51A-F9D9-48C5-A7BA-80DD45845E94}" presName="linear" presStyleCnt="0">
        <dgm:presLayoutVars>
          <dgm:dir/>
          <dgm:animLvl val="lvl"/>
          <dgm:resizeHandles val="exact"/>
        </dgm:presLayoutVars>
      </dgm:prSet>
      <dgm:spPr/>
    </dgm:pt>
    <dgm:pt modelId="{D71F2DAA-BBD3-49B1-8B2C-E0D9FE1C7C14}" type="pres">
      <dgm:prSet presAssocID="{DEA747E5-2F76-4BB0-87F6-94E464C16535}" presName="parentLin" presStyleCnt="0"/>
      <dgm:spPr/>
    </dgm:pt>
    <dgm:pt modelId="{58AB6994-AA5B-434F-B8B3-E3C68842D0A9}" type="pres">
      <dgm:prSet presAssocID="{DEA747E5-2F76-4BB0-87F6-94E464C16535}" presName="parentLeftMargin" presStyleLbl="node1" presStyleIdx="0" presStyleCnt="1"/>
      <dgm:spPr/>
    </dgm:pt>
    <dgm:pt modelId="{98CF2CC7-18CA-4BCE-B433-81AD5394AD48}" type="pres">
      <dgm:prSet presAssocID="{DEA747E5-2F76-4BB0-87F6-94E464C16535}" presName="parentText" presStyleLbl="node1" presStyleIdx="0" presStyleCnt="1">
        <dgm:presLayoutVars>
          <dgm:chMax val="0"/>
          <dgm:bulletEnabled val="1"/>
        </dgm:presLayoutVars>
      </dgm:prSet>
      <dgm:spPr/>
    </dgm:pt>
    <dgm:pt modelId="{81CED655-6F6B-49F7-8FCD-BF7DD71766A3}" type="pres">
      <dgm:prSet presAssocID="{DEA747E5-2F76-4BB0-87F6-94E464C16535}" presName="negativeSpace" presStyleCnt="0"/>
      <dgm:spPr/>
    </dgm:pt>
    <dgm:pt modelId="{3ABCBA98-E3D1-4813-9926-4A774C157861}" type="pres">
      <dgm:prSet presAssocID="{DEA747E5-2F76-4BB0-87F6-94E464C16535}" presName="childText" presStyleLbl="conFgAcc1" presStyleIdx="0" presStyleCnt="1">
        <dgm:presLayoutVars>
          <dgm:bulletEnabled val="1"/>
        </dgm:presLayoutVars>
      </dgm:prSet>
      <dgm:spPr/>
    </dgm:pt>
  </dgm:ptLst>
  <dgm:cxnLst>
    <dgm:cxn modelId="{EE7F4C04-0B38-4EDB-A592-6096E1CD8899}" type="presOf" srcId="{DEA747E5-2F76-4BB0-87F6-94E464C16535}" destId="{98CF2CC7-18CA-4BCE-B433-81AD5394AD48}" srcOrd="1" destOrd="0" presId="urn:microsoft.com/office/officeart/2005/8/layout/list1"/>
    <dgm:cxn modelId="{8CD3580F-4FAB-46A2-82CA-9A15BB4A3644}" srcId="{940FF51A-F9D9-48C5-A7BA-80DD45845E94}" destId="{DEA747E5-2F76-4BB0-87F6-94E464C16535}" srcOrd="0" destOrd="0" parTransId="{1A440600-91BC-4B8E-8A99-1279C1054599}" sibTransId="{DB86AF9D-18D8-4082-B92D-77BB4E137805}"/>
    <dgm:cxn modelId="{588E7323-703B-4BE0-A427-96F06B4278BB}" srcId="{DEA747E5-2F76-4BB0-87F6-94E464C16535}" destId="{AEA7272A-2442-46B5-B66C-2BEFC0B1453D}" srcOrd="0" destOrd="0" parTransId="{9C23ED4B-038A-473F-9D05-F724E37F1E01}" sibTransId="{54D29BC4-D1AC-4A59-9BE3-A8658AC5B8A1}"/>
    <dgm:cxn modelId="{B31E3F2E-0977-402F-884D-40D145BE5193}" srcId="{DEA747E5-2F76-4BB0-87F6-94E464C16535}" destId="{583221AB-E03C-4691-9272-840682042258}" srcOrd="5" destOrd="0" parTransId="{33259BC8-A962-4957-9D4A-D693F42D0D84}" sibTransId="{5D7239AE-54F1-45BB-A35F-D4C2F9D94EC3}"/>
    <dgm:cxn modelId="{875E3B3D-E553-4983-8594-AC0E3F35BA1D}" type="presOf" srcId="{940FF51A-F9D9-48C5-A7BA-80DD45845E94}" destId="{09416F42-D4C8-4101-9127-6F762BA7C27D}" srcOrd="0" destOrd="0" presId="urn:microsoft.com/office/officeart/2005/8/layout/list1"/>
    <dgm:cxn modelId="{3B401E48-F1C9-48CD-B419-39D37422BE7F}" srcId="{DEA747E5-2F76-4BB0-87F6-94E464C16535}" destId="{35D74F6F-DA9E-43A1-9804-F0F99FD70E65}" srcOrd="4" destOrd="0" parTransId="{C67CE54D-0A0E-41D4-AD30-566DC9F5CA93}" sibTransId="{DC4940FE-D712-44F4-8692-91E02044A174}"/>
    <dgm:cxn modelId="{D18BC175-6904-4E1F-A32B-E70D3EEDD3D3}" srcId="{DEA747E5-2F76-4BB0-87F6-94E464C16535}" destId="{F5C3D375-2CFA-4334-B56E-4E6ECA72FDB6}" srcOrd="3" destOrd="0" parTransId="{03274CCE-853F-45C5-96DF-F7A373581365}" sibTransId="{01456CCF-6268-4721-8FBB-76F71F9B37C8}"/>
    <dgm:cxn modelId="{04FB3682-10EE-4CD8-B439-17E7660F7A82}" type="presOf" srcId="{583221AB-E03C-4691-9272-840682042258}" destId="{3ABCBA98-E3D1-4813-9926-4A774C157861}" srcOrd="0" destOrd="5" presId="urn:microsoft.com/office/officeart/2005/8/layout/list1"/>
    <dgm:cxn modelId="{E1171192-1753-40F4-B384-ACF6685978AD}" srcId="{DEA747E5-2F76-4BB0-87F6-94E464C16535}" destId="{77407B0B-83B4-4775-9379-3B372454058F}" srcOrd="1" destOrd="0" parTransId="{90E76875-4517-476E-B1B3-22471E7B16BC}" sibTransId="{072A589B-E1FE-426E-A55B-A3AE15066133}"/>
    <dgm:cxn modelId="{35334F96-5438-4C71-A7DD-104230A04528}" type="presOf" srcId="{35D74F6F-DA9E-43A1-9804-F0F99FD70E65}" destId="{3ABCBA98-E3D1-4813-9926-4A774C157861}" srcOrd="0" destOrd="4" presId="urn:microsoft.com/office/officeart/2005/8/layout/list1"/>
    <dgm:cxn modelId="{08298ABC-D6EE-4ECE-8558-7C9C09FD0659}" type="presOf" srcId="{AEA7272A-2442-46B5-B66C-2BEFC0B1453D}" destId="{3ABCBA98-E3D1-4813-9926-4A774C157861}" srcOrd="0" destOrd="0" presId="urn:microsoft.com/office/officeart/2005/8/layout/list1"/>
    <dgm:cxn modelId="{A58D8FBE-0332-42B6-ADD0-7D4625F034BC}" type="presOf" srcId="{BE741413-E601-477B-9B1A-EB5C839E5F02}" destId="{3ABCBA98-E3D1-4813-9926-4A774C157861}" srcOrd="0" destOrd="2" presId="urn:microsoft.com/office/officeart/2005/8/layout/list1"/>
    <dgm:cxn modelId="{793743C4-95C2-4C58-9D1C-AD4AC21E5F6E}" type="presOf" srcId="{DEA747E5-2F76-4BB0-87F6-94E464C16535}" destId="{58AB6994-AA5B-434F-B8B3-E3C68842D0A9}" srcOrd="0" destOrd="0" presId="urn:microsoft.com/office/officeart/2005/8/layout/list1"/>
    <dgm:cxn modelId="{3D0EA2CF-0AEC-4BCC-A3D6-FBCACAC131DD}" srcId="{DEA747E5-2F76-4BB0-87F6-94E464C16535}" destId="{BE741413-E601-477B-9B1A-EB5C839E5F02}" srcOrd="2" destOrd="0" parTransId="{FC2F0BF8-01C6-4576-9240-8F6472407721}" sibTransId="{C1DD7948-0A55-4357-8C71-01CF55E21753}"/>
    <dgm:cxn modelId="{A0A530E7-CE21-4F14-915D-77B507121F4C}" type="presOf" srcId="{77407B0B-83B4-4775-9379-3B372454058F}" destId="{3ABCBA98-E3D1-4813-9926-4A774C157861}" srcOrd="0" destOrd="1" presId="urn:microsoft.com/office/officeart/2005/8/layout/list1"/>
    <dgm:cxn modelId="{4BA496FA-3E74-439D-AF12-617416EEDB09}" type="presOf" srcId="{F5C3D375-2CFA-4334-B56E-4E6ECA72FDB6}" destId="{3ABCBA98-E3D1-4813-9926-4A774C157861}" srcOrd="0" destOrd="3" presId="urn:microsoft.com/office/officeart/2005/8/layout/list1"/>
    <dgm:cxn modelId="{D2559D4E-A410-43A3-AFF6-91FA01C36C80}" type="presParOf" srcId="{09416F42-D4C8-4101-9127-6F762BA7C27D}" destId="{D71F2DAA-BBD3-49B1-8B2C-E0D9FE1C7C14}" srcOrd="0" destOrd="0" presId="urn:microsoft.com/office/officeart/2005/8/layout/list1"/>
    <dgm:cxn modelId="{98EBCD11-D56D-4F60-A859-C80E7A707FCB}" type="presParOf" srcId="{D71F2DAA-BBD3-49B1-8B2C-E0D9FE1C7C14}" destId="{58AB6994-AA5B-434F-B8B3-E3C68842D0A9}" srcOrd="0" destOrd="0" presId="urn:microsoft.com/office/officeart/2005/8/layout/list1"/>
    <dgm:cxn modelId="{E2DBB2BE-93EC-4D45-8D13-707C5F22FBF7}" type="presParOf" srcId="{D71F2DAA-BBD3-49B1-8B2C-E0D9FE1C7C14}" destId="{98CF2CC7-18CA-4BCE-B433-81AD5394AD48}" srcOrd="1" destOrd="0" presId="urn:microsoft.com/office/officeart/2005/8/layout/list1"/>
    <dgm:cxn modelId="{578100C7-DB70-4F95-ABF7-98AF1EB4E829}" type="presParOf" srcId="{09416F42-D4C8-4101-9127-6F762BA7C27D}" destId="{81CED655-6F6B-49F7-8FCD-BF7DD71766A3}" srcOrd="1" destOrd="0" presId="urn:microsoft.com/office/officeart/2005/8/layout/list1"/>
    <dgm:cxn modelId="{22FE3473-4CEB-4CCA-881A-2CB6696803B7}" type="presParOf" srcId="{09416F42-D4C8-4101-9127-6F762BA7C27D}" destId="{3ABCBA98-E3D1-4813-9926-4A774C157861}" srcOrd="2" destOrd="0" presId="urn:microsoft.com/office/officeart/2005/8/layout/lis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FCE8CB-61E1-4FC6-989B-758056132DC6}" type="doc">
      <dgm:prSet loTypeId="urn:microsoft.com/office/officeart/2005/8/layout/target1" loCatId="relationship" qsTypeId="urn:microsoft.com/office/officeart/2005/8/quickstyle/3d1" qsCatId="3D" csTypeId="urn:microsoft.com/office/officeart/2005/8/colors/accent3_4" csCatId="accent3" phldr="1"/>
      <dgm:spPr/>
    </dgm:pt>
    <dgm:pt modelId="{AEA65A65-8BF8-4EC1-9D27-0CF61C2D67D3}">
      <dgm:prSet phldrT="[Text]"/>
      <dgm:spPr/>
      <dgm:t>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My Control</a:t>
          </a:r>
        </a:p>
      </dgm:t>
    </dgm:pt>
    <dgm:pt modelId="{554DC204-9634-4EED-843F-F86D6AEC800A}" type="parTrans" cxnId="{B4D307F2-CDDF-4D7C-9BC7-879760DA4085}">
      <dgm:prSet/>
      <dgm:spPr/>
      <dgm:t>
        <a:bodyPr/>
        <a:lstStyle/>
        <a:p>
          <a:endParaRPr lang="en-US"/>
        </a:p>
      </dgm:t>
    </dgm:pt>
    <dgm:pt modelId="{7FC24964-5C07-4DF4-BEE8-65680CCCC699}" type="sibTrans" cxnId="{B4D307F2-CDDF-4D7C-9BC7-879760DA4085}">
      <dgm:prSet/>
      <dgm:spPr/>
      <dgm:t>
        <a:bodyPr/>
        <a:lstStyle/>
        <a:p>
          <a:endParaRPr lang="en-US"/>
        </a:p>
      </dgm:t>
    </dgm:pt>
    <dgm:pt modelId="{883F129F-0D8C-429A-899A-398A5C3D5A42}">
      <dgm:prSet phldrT="[Text]"/>
      <dgm:spPr/>
      <dgm:t>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God’s Control</a:t>
          </a:r>
        </a:p>
      </dgm:t>
    </dgm:pt>
    <dgm:pt modelId="{1FCAE9CA-4AE0-4A27-B5D0-CA99237BD913}" type="parTrans" cxnId="{6F95E2C4-3413-45FF-8AEF-903D42F471D1}">
      <dgm:prSet/>
      <dgm:spPr/>
      <dgm:t>
        <a:bodyPr/>
        <a:lstStyle/>
        <a:p>
          <a:endParaRPr lang="en-US"/>
        </a:p>
      </dgm:t>
    </dgm:pt>
    <dgm:pt modelId="{6AF83E6F-A7EF-4947-9B7D-9BBB77598BF4}" type="sibTrans" cxnId="{6F95E2C4-3413-45FF-8AEF-903D42F471D1}">
      <dgm:prSet/>
      <dgm:spPr/>
      <dgm:t>
        <a:bodyPr/>
        <a:lstStyle/>
        <a:p>
          <a:endParaRPr lang="en-US"/>
        </a:p>
      </dgm:t>
    </dgm:pt>
    <dgm:pt modelId="{C85675D3-11A0-4F51-B58B-9ADD16861947}" type="pres">
      <dgm:prSet presAssocID="{BDFCE8CB-61E1-4FC6-989B-758056132DC6}" presName="composite" presStyleCnt="0">
        <dgm:presLayoutVars>
          <dgm:chMax val="5"/>
          <dgm:dir/>
          <dgm:resizeHandles val="exact"/>
        </dgm:presLayoutVars>
      </dgm:prSet>
      <dgm:spPr/>
    </dgm:pt>
    <dgm:pt modelId="{73F5FA65-DE94-4EBA-A6FA-D4ECED4AA8B5}" type="pres">
      <dgm:prSet presAssocID="{AEA65A65-8BF8-4EC1-9D27-0CF61C2D67D3}" presName="circle1" presStyleLbl="lnNode1" presStyleIdx="0" presStyleCnt="2"/>
      <dgm:spPr>
        <a:prstGeom prst="sun">
          <a:avLst/>
        </a:prstGeom>
        <a:effectLst>
          <a:glow rad="228600">
            <a:schemeClr val="accent5">
              <a:satMod val="175000"/>
              <a:alpha val="40000"/>
            </a:schemeClr>
          </a:glow>
        </a:effectLst>
      </dgm:spPr>
    </dgm:pt>
    <dgm:pt modelId="{46503745-98AF-4825-B53A-E656C9405EA0}" type="pres">
      <dgm:prSet presAssocID="{AEA65A65-8BF8-4EC1-9D27-0CF61C2D67D3}" presName="text1" presStyleLbl="revTx" presStyleIdx="0" presStyleCnt="2">
        <dgm:presLayoutVars>
          <dgm:bulletEnabled val="1"/>
        </dgm:presLayoutVars>
      </dgm:prSet>
      <dgm:spPr/>
    </dgm:pt>
    <dgm:pt modelId="{8745AFD3-4148-4BEB-B4AC-BE40BF9C29C7}" type="pres">
      <dgm:prSet presAssocID="{AEA65A65-8BF8-4EC1-9D27-0CF61C2D67D3}" presName="line1" presStyleLbl="callout" presStyleIdx="0" presStyleCnt="4"/>
      <dgm:spPr>
        <a:effectLst>
          <a:glow rad="228600">
            <a:schemeClr val="accent1">
              <a:satMod val="175000"/>
              <a:alpha val="40000"/>
            </a:schemeClr>
          </a:glow>
        </a:effectLst>
      </dgm:spPr>
    </dgm:pt>
    <dgm:pt modelId="{CA380BEE-A516-4F04-877D-4561524F0403}" type="pres">
      <dgm:prSet presAssocID="{AEA65A65-8BF8-4EC1-9D27-0CF61C2D67D3}" presName="d1" presStyleLbl="callout" presStyleIdx="1" presStyleCnt="4" custLinFactNeighborY="0"/>
      <dgm:spPr>
        <a:effectLst>
          <a:glow rad="139700">
            <a:schemeClr val="accent1">
              <a:satMod val="175000"/>
              <a:alpha val="40000"/>
            </a:schemeClr>
          </a:glow>
        </a:effectLst>
      </dgm:spPr>
    </dgm:pt>
    <dgm:pt modelId="{F126F13F-AD81-4088-B6EA-BB2F5B25DE71}" type="pres">
      <dgm:prSet presAssocID="{883F129F-0D8C-429A-899A-398A5C3D5A42}" presName="circle2" presStyleLbl="lnNode1" presStyleIdx="1" presStyleCnt="2" custScaleX="109327" custScaleY="112538" custLinFactNeighborX="3846" custLinFactNeighborY="-1545"/>
      <dgm:spPr/>
    </dgm:pt>
    <dgm:pt modelId="{3EE6DEBC-4CA2-416D-8682-E86357A0328E}" type="pres">
      <dgm:prSet presAssocID="{883F129F-0D8C-429A-899A-398A5C3D5A42}" presName="text2" presStyleLbl="revTx" presStyleIdx="1" presStyleCnt="2">
        <dgm:presLayoutVars>
          <dgm:bulletEnabled val="1"/>
        </dgm:presLayoutVars>
      </dgm:prSet>
      <dgm:spPr/>
    </dgm:pt>
    <dgm:pt modelId="{A16706B6-873C-47DD-A915-A3A3A2E6344C}" type="pres">
      <dgm:prSet presAssocID="{883F129F-0D8C-429A-899A-398A5C3D5A42}" presName="line2" presStyleLbl="callout" presStyleIdx="2" presStyleCnt="4"/>
      <dgm:spPr>
        <a:effectLst>
          <a:glow rad="228600">
            <a:schemeClr val="accent1">
              <a:satMod val="175000"/>
              <a:alpha val="40000"/>
            </a:schemeClr>
          </a:glow>
        </a:effectLst>
      </dgm:spPr>
    </dgm:pt>
    <dgm:pt modelId="{7167BD20-89D7-478F-B86F-63BE7D743C20}" type="pres">
      <dgm:prSet presAssocID="{883F129F-0D8C-429A-899A-398A5C3D5A42}" presName="d2" presStyleLbl="callout" presStyleIdx="3" presStyleCnt="4"/>
      <dgm:spPr>
        <a:effectLst>
          <a:glow rad="228600">
            <a:schemeClr val="accent1">
              <a:satMod val="175000"/>
              <a:alpha val="40000"/>
            </a:schemeClr>
          </a:glow>
        </a:effectLst>
      </dgm:spPr>
    </dgm:pt>
  </dgm:ptLst>
  <dgm:cxnLst>
    <dgm:cxn modelId="{1589E965-23C4-485A-AC2D-EBB09897CF73}" type="presOf" srcId="{883F129F-0D8C-429A-899A-398A5C3D5A42}" destId="{3EE6DEBC-4CA2-416D-8682-E86357A0328E}" srcOrd="0" destOrd="0" presId="urn:microsoft.com/office/officeart/2005/8/layout/target1"/>
    <dgm:cxn modelId="{A6BA3878-841D-47EE-9245-E94431582142}" type="presOf" srcId="{AEA65A65-8BF8-4EC1-9D27-0CF61C2D67D3}" destId="{46503745-98AF-4825-B53A-E656C9405EA0}" srcOrd="0" destOrd="0" presId="urn:microsoft.com/office/officeart/2005/8/layout/target1"/>
    <dgm:cxn modelId="{6F95E2C4-3413-45FF-8AEF-903D42F471D1}" srcId="{BDFCE8CB-61E1-4FC6-989B-758056132DC6}" destId="{883F129F-0D8C-429A-899A-398A5C3D5A42}" srcOrd="1" destOrd="0" parTransId="{1FCAE9CA-4AE0-4A27-B5D0-CA99237BD913}" sibTransId="{6AF83E6F-A7EF-4947-9B7D-9BBB77598BF4}"/>
    <dgm:cxn modelId="{4FECDDE2-607A-4082-A03C-0F4D8FC00AD7}" type="presOf" srcId="{BDFCE8CB-61E1-4FC6-989B-758056132DC6}" destId="{C85675D3-11A0-4F51-B58B-9ADD16861947}" srcOrd="0" destOrd="0" presId="urn:microsoft.com/office/officeart/2005/8/layout/target1"/>
    <dgm:cxn modelId="{B4D307F2-CDDF-4D7C-9BC7-879760DA4085}" srcId="{BDFCE8CB-61E1-4FC6-989B-758056132DC6}" destId="{AEA65A65-8BF8-4EC1-9D27-0CF61C2D67D3}" srcOrd="0" destOrd="0" parTransId="{554DC204-9634-4EED-843F-F86D6AEC800A}" sibTransId="{7FC24964-5C07-4DF4-BEE8-65680CCCC699}"/>
    <dgm:cxn modelId="{0CAA9AD3-062A-47B7-BE56-A9D31FFC39B2}" type="presParOf" srcId="{C85675D3-11A0-4F51-B58B-9ADD16861947}" destId="{73F5FA65-DE94-4EBA-A6FA-D4ECED4AA8B5}" srcOrd="0" destOrd="0" presId="urn:microsoft.com/office/officeart/2005/8/layout/target1"/>
    <dgm:cxn modelId="{9C6288B0-2E40-4563-B98B-EF99FE860610}" type="presParOf" srcId="{C85675D3-11A0-4F51-B58B-9ADD16861947}" destId="{46503745-98AF-4825-B53A-E656C9405EA0}" srcOrd="1" destOrd="0" presId="urn:microsoft.com/office/officeart/2005/8/layout/target1"/>
    <dgm:cxn modelId="{3BF31B33-71CB-4C33-92CF-B5C735AD2227}" type="presParOf" srcId="{C85675D3-11A0-4F51-B58B-9ADD16861947}" destId="{8745AFD3-4148-4BEB-B4AC-BE40BF9C29C7}" srcOrd="2" destOrd="0" presId="urn:microsoft.com/office/officeart/2005/8/layout/target1"/>
    <dgm:cxn modelId="{74D835D5-79B6-48C2-90F0-85C38FD6BF01}" type="presParOf" srcId="{C85675D3-11A0-4F51-B58B-9ADD16861947}" destId="{CA380BEE-A516-4F04-877D-4561524F0403}" srcOrd="3" destOrd="0" presId="urn:microsoft.com/office/officeart/2005/8/layout/target1"/>
    <dgm:cxn modelId="{96E9B06E-B21E-4E99-9F96-A8C6E81EDAA2}" type="presParOf" srcId="{C85675D3-11A0-4F51-B58B-9ADD16861947}" destId="{F126F13F-AD81-4088-B6EA-BB2F5B25DE71}" srcOrd="4" destOrd="0" presId="urn:microsoft.com/office/officeart/2005/8/layout/target1"/>
    <dgm:cxn modelId="{9945998E-632A-4E7D-85F1-99E245F9C10D}" type="presParOf" srcId="{C85675D3-11A0-4F51-B58B-9ADD16861947}" destId="{3EE6DEBC-4CA2-416D-8682-E86357A0328E}" srcOrd="5" destOrd="0" presId="urn:microsoft.com/office/officeart/2005/8/layout/target1"/>
    <dgm:cxn modelId="{A4F2799F-6B03-42C4-8D06-592ADF6C477A}" type="presParOf" srcId="{C85675D3-11A0-4F51-B58B-9ADD16861947}" destId="{A16706B6-873C-47DD-A915-A3A3A2E6344C}" srcOrd="6" destOrd="0" presId="urn:microsoft.com/office/officeart/2005/8/layout/target1"/>
    <dgm:cxn modelId="{E66C1955-7524-4B46-8C4A-F7C24944EED2}" type="presParOf" srcId="{C85675D3-11A0-4F51-B58B-9ADD16861947}" destId="{7167BD20-89D7-478F-B86F-63BE7D743C20}" srcOrd="7" destOrd="0" presId="urn:microsoft.com/office/officeart/2005/8/layout/targe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D71E3-BBE0-4822-B516-C04A5C7840E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82E4610-EB49-41B0-93A0-BB65757224A0}">
      <dgm:prSet/>
      <dgm:spPr/>
      <dgm:t>
        <a:bodyPr/>
        <a:lstStyle/>
        <a:p>
          <a:r>
            <a:rPr lang="en-US" dirty="0"/>
            <a:t>The Remnant: “Chosen By Grace”</a:t>
          </a:r>
        </a:p>
      </dgm:t>
    </dgm:pt>
    <dgm:pt modelId="{4FB9E5C4-7540-4B02-9B9A-FB7F99F65CA4}" type="parTrans" cxnId="{E5A92C58-9713-4099-8DA9-C5DF6EE0807E}">
      <dgm:prSet/>
      <dgm:spPr/>
      <dgm:t>
        <a:bodyPr/>
        <a:lstStyle/>
        <a:p>
          <a:endParaRPr lang="en-US"/>
        </a:p>
      </dgm:t>
    </dgm:pt>
    <dgm:pt modelId="{9D6398E0-A8B3-49AB-824B-878097695081}" type="sibTrans" cxnId="{E5A92C58-9713-4099-8DA9-C5DF6EE0807E}">
      <dgm:prSet/>
      <dgm:spPr/>
      <dgm:t>
        <a:bodyPr/>
        <a:lstStyle/>
        <a:p>
          <a:endParaRPr lang="en-US"/>
        </a:p>
      </dgm:t>
    </dgm:pt>
    <dgm:pt modelId="{3DB4FCF0-2AA4-4F69-92CA-39A808530B5A}">
      <dgm:prSet/>
      <dgm:spPr/>
      <dgm:t>
        <a:bodyPr/>
        <a:lstStyle/>
        <a:p>
          <a:r>
            <a:rPr lang="en-US" b="1" dirty="0"/>
            <a:t>1 Peter 1:1-2 </a:t>
          </a:r>
          <a:r>
            <a:rPr lang="en-US" dirty="0"/>
            <a:t>Peter, an apostle of Jesus Christ, To those who reside as aliens, scattered throughout… who are </a:t>
          </a:r>
          <a:r>
            <a:rPr lang="en-US" b="1" u="sng" dirty="0"/>
            <a:t>chosen according to</a:t>
          </a:r>
          <a:r>
            <a:rPr lang="en-US" dirty="0"/>
            <a:t> the </a:t>
          </a:r>
          <a:r>
            <a:rPr lang="en-US" b="1" u="sng" dirty="0"/>
            <a:t>foreknowledge</a:t>
          </a:r>
          <a:r>
            <a:rPr lang="en-US" dirty="0"/>
            <a:t> of God…</a:t>
          </a:r>
        </a:p>
      </dgm:t>
    </dgm:pt>
    <dgm:pt modelId="{616B3DD4-F071-4C0B-ABF8-D9948008959C}" type="parTrans" cxnId="{96CEC92A-C092-4627-B6E8-FA23837F7EE5}">
      <dgm:prSet/>
      <dgm:spPr/>
      <dgm:t>
        <a:bodyPr/>
        <a:lstStyle/>
        <a:p>
          <a:endParaRPr lang="en-US"/>
        </a:p>
      </dgm:t>
    </dgm:pt>
    <dgm:pt modelId="{C69B0A25-261D-45E0-A148-71EB6DEB4DC1}" type="sibTrans" cxnId="{96CEC92A-C092-4627-B6E8-FA23837F7EE5}">
      <dgm:prSet/>
      <dgm:spPr/>
      <dgm:t>
        <a:bodyPr/>
        <a:lstStyle/>
        <a:p>
          <a:endParaRPr lang="en-US"/>
        </a:p>
      </dgm:t>
    </dgm:pt>
    <dgm:pt modelId="{06BFB2EA-A3C1-4FD8-999C-92E2B0DE0280}" type="pres">
      <dgm:prSet presAssocID="{66ED71E3-BBE0-4822-B516-C04A5C7840E1}" presName="Name0" presStyleCnt="0">
        <dgm:presLayoutVars>
          <dgm:dir/>
          <dgm:animLvl val="lvl"/>
          <dgm:resizeHandles val="exact"/>
        </dgm:presLayoutVars>
      </dgm:prSet>
      <dgm:spPr/>
    </dgm:pt>
    <dgm:pt modelId="{7354B96C-72D3-4E60-81E5-17021986D3AC}" type="pres">
      <dgm:prSet presAssocID="{682E4610-EB49-41B0-93A0-BB65757224A0}" presName="linNode" presStyleCnt="0"/>
      <dgm:spPr/>
    </dgm:pt>
    <dgm:pt modelId="{1B241F74-94A1-486C-A01F-CFDBD23A141E}" type="pres">
      <dgm:prSet presAssocID="{682E4610-EB49-41B0-93A0-BB65757224A0}" presName="parentText" presStyleLbl="node1" presStyleIdx="0" presStyleCnt="1">
        <dgm:presLayoutVars>
          <dgm:chMax val="1"/>
          <dgm:bulletEnabled val="1"/>
        </dgm:presLayoutVars>
      </dgm:prSet>
      <dgm:spPr/>
    </dgm:pt>
    <dgm:pt modelId="{0679EC90-A8F5-48C8-9A3D-8240EBE52EF1}" type="pres">
      <dgm:prSet presAssocID="{682E4610-EB49-41B0-93A0-BB65757224A0}" presName="descendantText" presStyleLbl="alignAccFollowNode1" presStyleIdx="0" presStyleCnt="1">
        <dgm:presLayoutVars>
          <dgm:bulletEnabled val="1"/>
        </dgm:presLayoutVars>
      </dgm:prSet>
      <dgm:spPr/>
    </dgm:pt>
  </dgm:ptLst>
  <dgm:cxnLst>
    <dgm:cxn modelId="{96CEC92A-C092-4627-B6E8-FA23837F7EE5}" srcId="{682E4610-EB49-41B0-93A0-BB65757224A0}" destId="{3DB4FCF0-2AA4-4F69-92CA-39A808530B5A}" srcOrd="0" destOrd="0" parTransId="{616B3DD4-F071-4C0B-ABF8-D9948008959C}" sibTransId="{C69B0A25-261D-45E0-A148-71EB6DEB4DC1}"/>
    <dgm:cxn modelId="{9C9BE162-24DE-4EA5-AD78-B4C00B2CF594}" type="presOf" srcId="{682E4610-EB49-41B0-93A0-BB65757224A0}" destId="{1B241F74-94A1-486C-A01F-CFDBD23A141E}" srcOrd="0" destOrd="0" presId="urn:microsoft.com/office/officeart/2005/8/layout/vList5"/>
    <dgm:cxn modelId="{E5A92C58-9713-4099-8DA9-C5DF6EE0807E}" srcId="{66ED71E3-BBE0-4822-B516-C04A5C7840E1}" destId="{682E4610-EB49-41B0-93A0-BB65757224A0}" srcOrd="0" destOrd="0" parTransId="{4FB9E5C4-7540-4B02-9B9A-FB7F99F65CA4}" sibTransId="{9D6398E0-A8B3-49AB-824B-878097695081}"/>
    <dgm:cxn modelId="{E5D8258F-F635-455E-B0DA-50A904209C2D}" type="presOf" srcId="{66ED71E3-BBE0-4822-B516-C04A5C7840E1}" destId="{06BFB2EA-A3C1-4FD8-999C-92E2B0DE0280}" srcOrd="0" destOrd="0" presId="urn:microsoft.com/office/officeart/2005/8/layout/vList5"/>
    <dgm:cxn modelId="{D39BDEA5-F7C6-4FE3-AE9A-A45487AC09D6}" type="presOf" srcId="{3DB4FCF0-2AA4-4F69-92CA-39A808530B5A}" destId="{0679EC90-A8F5-48C8-9A3D-8240EBE52EF1}" srcOrd="0" destOrd="0" presId="urn:microsoft.com/office/officeart/2005/8/layout/vList5"/>
    <dgm:cxn modelId="{CBE0F90D-8401-40FE-BBE9-541984C86321}" type="presParOf" srcId="{06BFB2EA-A3C1-4FD8-999C-92E2B0DE0280}" destId="{7354B96C-72D3-4E60-81E5-17021986D3AC}" srcOrd="0" destOrd="0" presId="urn:microsoft.com/office/officeart/2005/8/layout/vList5"/>
    <dgm:cxn modelId="{882F0647-B86D-4F3F-92D5-2B7E52CF84E0}" type="presParOf" srcId="{7354B96C-72D3-4E60-81E5-17021986D3AC}" destId="{1B241F74-94A1-486C-A01F-CFDBD23A141E}" srcOrd="0" destOrd="0" presId="urn:microsoft.com/office/officeart/2005/8/layout/vList5"/>
    <dgm:cxn modelId="{841FA4A2-F7D4-46C8-B896-97CD43265DED}" type="presParOf" srcId="{7354B96C-72D3-4E60-81E5-17021986D3AC}" destId="{0679EC90-A8F5-48C8-9A3D-8240EBE52EF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0A9285-63A8-4FDA-9AE2-A327D888222B}"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en-US"/>
        </a:p>
      </dgm:t>
    </dgm:pt>
    <dgm:pt modelId="{0F697692-43A4-43AF-B674-62A6A389B9C3}">
      <dgm:prSet phldrT="[Text]"/>
      <dgm:spPr/>
      <dgm:t>
        <a:bodyPr/>
        <a:lstStyle/>
        <a:p>
          <a:r>
            <a:rPr lang="en-US" dirty="0"/>
            <a:t>By Grace</a:t>
          </a:r>
        </a:p>
      </dgm:t>
    </dgm:pt>
    <dgm:pt modelId="{8D70D0C2-79AD-4FFA-9AC4-AFA8F50746C4}" type="parTrans" cxnId="{53463B32-759E-4F64-B4F3-0FF36B8788A9}">
      <dgm:prSet/>
      <dgm:spPr/>
      <dgm:t>
        <a:bodyPr/>
        <a:lstStyle/>
        <a:p>
          <a:endParaRPr lang="en-US"/>
        </a:p>
      </dgm:t>
    </dgm:pt>
    <dgm:pt modelId="{8B96D676-4A8C-4E70-8F05-620F9C1CC046}" type="sibTrans" cxnId="{53463B32-759E-4F64-B4F3-0FF36B8788A9}">
      <dgm:prSet/>
      <dgm:spPr/>
      <dgm:t>
        <a:bodyPr/>
        <a:lstStyle/>
        <a:p>
          <a:endParaRPr lang="en-US"/>
        </a:p>
      </dgm:t>
    </dgm:pt>
    <dgm:pt modelId="{B20FCB8A-3DA0-462E-8C24-0D74F380B300}">
      <dgm:prSet phldrT="[Text]"/>
      <dgm:spPr/>
      <dgm:t>
        <a:bodyPr/>
        <a:lstStyle/>
        <a:p>
          <a:r>
            <a:rPr lang="en-US" dirty="0"/>
            <a:t>By Good Works</a:t>
          </a:r>
        </a:p>
      </dgm:t>
    </dgm:pt>
    <dgm:pt modelId="{F6E07774-2AF6-42B4-98CD-316F96A69665}" type="parTrans" cxnId="{4C87DAB4-FEB6-41BD-A57D-89F42E025210}">
      <dgm:prSet/>
      <dgm:spPr/>
      <dgm:t>
        <a:bodyPr/>
        <a:lstStyle/>
        <a:p>
          <a:endParaRPr lang="en-US"/>
        </a:p>
      </dgm:t>
    </dgm:pt>
    <dgm:pt modelId="{30F21AEE-7260-47B6-8412-B0E9AE208653}" type="sibTrans" cxnId="{4C87DAB4-FEB6-41BD-A57D-89F42E025210}">
      <dgm:prSet/>
      <dgm:spPr/>
      <dgm:t>
        <a:bodyPr/>
        <a:lstStyle/>
        <a:p>
          <a:endParaRPr lang="en-US"/>
        </a:p>
      </dgm:t>
    </dgm:pt>
    <dgm:pt modelId="{C30FE354-1753-4C82-9181-4946DE5CF1DB}" type="pres">
      <dgm:prSet presAssocID="{640A9285-63A8-4FDA-9AE2-A327D888222B}" presName="cycle" presStyleCnt="0">
        <dgm:presLayoutVars>
          <dgm:dir/>
          <dgm:resizeHandles val="exact"/>
        </dgm:presLayoutVars>
      </dgm:prSet>
      <dgm:spPr/>
    </dgm:pt>
    <dgm:pt modelId="{E66C2737-7B29-4F60-AE8C-0974DD2C42F6}" type="pres">
      <dgm:prSet presAssocID="{0F697692-43A4-43AF-B674-62A6A389B9C3}" presName="arrow" presStyleLbl="node1" presStyleIdx="0" presStyleCnt="2">
        <dgm:presLayoutVars>
          <dgm:bulletEnabled val="1"/>
        </dgm:presLayoutVars>
      </dgm:prSet>
      <dgm:spPr/>
    </dgm:pt>
    <dgm:pt modelId="{BFA18A3A-BD9A-4DDC-B11B-DF88F6C2CE97}" type="pres">
      <dgm:prSet presAssocID="{B20FCB8A-3DA0-462E-8C24-0D74F380B300}" presName="arrow" presStyleLbl="node1" presStyleIdx="1" presStyleCnt="2">
        <dgm:presLayoutVars>
          <dgm:bulletEnabled val="1"/>
        </dgm:presLayoutVars>
      </dgm:prSet>
      <dgm:spPr/>
    </dgm:pt>
  </dgm:ptLst>
  <dgm:cxnLst>
    <dgm:cxn modelId="{53463B32-759E-4F64-B4F3-0FF36B8788A9}" srcId="{640A9285-63A8-4FDA-9AE2-A327D888222B}" destId="{0F697692-43A4-43AF-B674-62A6A389B9C3}" srcOrd="0" destOrd="0" parTransId="{8D70D0C2-79AD-4FFA-9AC4-AFA8F50746C4}" sibTransId="{8B96D676-4A8C-4E70-8F05-620F9C1CC046}"/>
    <dgm:cxn modelId="{C2910FAD-C45B-4EA6-8C52-34CF5654FC9F}" type="presOf" srcId="{B20FCB8A-3DA0-462E-8C24-0D74F380B300}" destId="{BFA18A3A-BD9A-4DDC-B11B-DF88F6C2CE97}" srcOrd="0" destOrd="0" presId="urn:microsoft.com/office/officeart/2005/8/layout/arrow1"/>
    <dgm:cxn modelId="{4465E5AE-2E46-4F67-99FF-D0EDA15F6DC0}" type="presOf" srcId="{0F697692-43A4-43AF-B674-62A6A389B9C3}" destId="{E66C2737-7B29-4F60-AE8C-0974DD2C42F6}" srcOrd="0" destOrd="0" presId="urn:microsoft.com/office/officeart/2005/8/layout/arrow1"/>
    <dgm:cxn modelId="{A2B7C2B3-F144-486B-9E0D-80E55F8A4CE1}" type="presOf" srcId="{640A9285-63A8-4FDA-9AE2-A327D888222B}" destId="{C30FE354-1753-4C82-9181-4946DE5CF1DB}" srcOrd="0" destOrd="0" presId="urn:microsoft.com/office/officeart/2005/8/layout/arrow1"/>
    <dgm:cxn modelId="{4C87DAB4-FEB6-41BD-A57D-89F42E025210}" srcId="{640A9285-63A8-4FDA-9AE2-A327D888222B}" destId="{B20FCB8A-3DA0-462E-8C24-0D74F380B300}" srcOrd="1" destOrd="0" parTransId="{F6E07774-2AF6-42B4-98CD-316F96A69665}" sibTransId="{30F21AEE-7260-47B6-8412-B0E9AE208653}"/>
    <dgm:cxn modelId="{D419A58B-C317-4683-8739-9725CBDC8A91}" type="presParOf" srcId="{C30FE354-1753-4C82-9181-4946DE5CF1DB}" destId="{E66C2737-7B29-4F60-AE8C-0974DD2C42F6}" srcOrd="0" destOrd="0" presId="urn:microsoft.com/office/officeart/2005/8/layout/arrow1"/>
    <dgm:cxn modelId="{8B1E7E65-592A-4756-B252-894FC1BC5289}" type="presParOf" srcId="{C30FE354-1753-4C82-9181-4946DE5CF1DB}" destId="{BFA18A3A-BD9A-4DDC-B11B-DF88F6C2CE97}" srcOrd="1" destOrd="0" presId="urn:microsoft.com/office/officeart/2005/8/layout/arrow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397D57-5618-4FFF-9B9B-00A2AA2F440A}"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A5C0A107-6829-42D4-90A7-D677C39D2968}">
      <dgm:prSet phldrT="[Text]"/>
      <dgm:spPr/>
      <dgm:t>
        <a:bodyPr/>
        <a:lstStyle/>
        <a:p>
          <a:r>
            <a:rPr lang="en-US" dirty="0"/>
            <a:t>“Messianic Jews”</a:t>
          </a:r>
          <a:br>
            <a:rPr lang="en-US" dirty="0"/>
          </a:br>
          <a:r>
            <a:rPr lang="en-US" dirty="0"/>
            <a:t>/ “Fulfilled Jews”</a:t>
          </a:r>
        </a:p>
      </dgm:t>
    </dgm:pt>
    <dgm:pt modelId="{0C6CEA9D-AA4B-4A32-8FEC-7E0F8D4B2B66}" type="parTrans" cxnId="{8AD1D5F3-2BA4-45ED-BAF6-6B02CF3327FD}">
      <dgm:prSet/>
      <dgm:spPr/>
      <dgm:t>
        <a:bodyPr/>
        <a:lstStyle/>
        <a:p>
          <a:endParaRPr lang="en-US"/>
        </a:p>
      </dgm:t>
    </dgm:pt>
    <dgm:pt modelId="{558851FC-1AB2-43C4-B676-174854E6CFE7}" type="sibTrans" cxnId="{8AD1D5F3-2BA4-45ED-BAF6-6B02CF3327FD}">
      <dgm:prSet/>
      <dgm:spPr/>
      <dgm:t>
        <a:bodyPr/>
        <a:lstStyle/>
        <a:p>
          <a:endParaRPr lang="en-US"/>
        </a:p>
      </dgm:t>
    </dgm:pt>
    <dgm:pt modelId="{07F8D711-47F1-4E29-BB91-10FD6AE88A28}" type="pres">
      <dgm:prSet presAssocID="{40397D57-5618-4FFF-9B9B-00A2AA2F440A}" presName="Name0" presStyleCnt="0">
        <dgm:presLayoutVars>
          <dgm:dir/>
          <dgm:resizeHandles val="exact"/>
        </dgm:presLayoutVars>
      </dgm:prSet>
      <dgm:spPr/>
    </dgm:pt>
    <dgm:pt modelId="{A2981F8C-2463-4FF4-A041-DA7A164059C2}" type="pres">
      <dgm:prSet presAssocID="{A5C0A107-6829-42D4-90A7-D677C39D2968}" presName="composite" presStyleCnt="0"/>
      <dgm:spPr/>
    </dgm:pt>
    <dgm:pt modelId="{D10293C2-18A7-49B2-BD6D-2E7FC6655961}" type="pres">
      <dgm:prSet presAssocID="{A5C0A107-6829-42D4-90A7-D677C39D2968}" presName="rect1" presStyleLbl="bgImgPlace1" presStyleIdx="0" presStyleCnt="1"/>
      <dgm:spPr>
        <a:blipFill rotWithShape="1">
          <a:blip xmlns:r="http://schemas.openxmlformats.org/officeDocument/2006/relationships" r:embed="rId1"/>
          <a:srcRect/>
          <a:stretch>
            <a:fillRect l="-9000" r="-9000"/>
          </a:stretch>
        </a:blipFill>
      </dgm:spPr>
    </dgm:pt>
    <dgm:pt modelId="{00664685-0421-4283-A2B6-65B073387410}" type="pres">
      <dgm:prSet presAssocID="{A5C0A107-6829-42D4-90A7-D677C39D2968}" presName="wedgeRectCallout1" presStyleLbl="node1" presStyleIdx="0" presStyleCnt="1">
        <dgm:presLayoutVars>
          <dgm:bulletEnabled val="1"/>
        </dgm:presLayoutVars>
      </dgm:prSet>
      <dgm:spPr/>
    </dgm:pt>
  </dgm:ptLst>
  <dgm:cxnLst>
    <dgm:cxn modelId="{D81D816C-1EC5-4F03-BF1D-B5B1740E5D74}" type="presOf" srcId="{40397D57-5618-4FFF-9B9B-00A2AA2F440A}" destId="{07F8D711-47F1-4E29-BB91-10FD6AE88A28}" srcOrd="0" destOrd="0" presId="urn:microsoft.com/office/officeart/2008/layout/BendingPictureCaptionList"/>
    <dgm:cxn modelId="{9B4C96BB-32A9-415B-9E94-FDFA0EE3B081}" type="presOf" srcId="{A5C0A107-6829-42D4-90A7-D677C39D2968}" destId="{00664685-0421-4283-A2B6-65B073387410}" srcOrd="0" destOrd="0" presId="urn:microsoft.com/office/officeart/2008/layout/BendingPictureCaptionList"/>
    <dgm:cxn modelId="{8AD1D5F3-2BA4-45ED-BAF6-6B02CF3327FD}" srcId="{40397D57-5618-4FFF-9B9B-00A2AA2F440A}" destId="{A5C0A107-6829-42D4-90A7-D677C39D2968}" srcOrd="0" destOrd="0" parTransId="{0C6CEA9D-AA4B-4A32-8FEC-7E0F8D4B2B66}" sibTransId="{558851FC-1AB2-43C4-B676-174854E6CFE7}"/>
    <dgm:cxn modelId="{CBE04993-73BF-4572-82BF-80EDBF8F820A}" type="presParOf" srcId="{07F8D711-47F1-4E29-BB91-10FD6AE88A28}" destId="{A2981F8C-2463-4FF4-A041-DA7A164059C2}" srcOrd="0" destOrd="0" presId="urn:microsoft.com/office/officeart/2008/layout/BendingPictureCaptionList"/>
    <dgm:cxn modelId="{4C7BE23A-F733-4769-A820-CB627CB4503F}" type="presParOf" srcId="{A2981F8C-2463-4FF4-A041-DA7A164059C2}" destId="{D10293C2-18A7-49B2-BD6D-2E7FC6655961}" srcOrd="0" destOrd="0" presId="urn:microsoft.com/office/officeart/2008/layout/BendingPictureCaptionList"/>
    <dgm:cxn modelId="{78274AB8-EFEE-4395-A32E-532B11DB9446}" type="presParOf" srcId="{A2981F8C-2463-4FF4-A041-DA7A164059C2}" destId="{00664685-0421-4283-A2B6-65B073387410}" srcOrd="1" destOrd="0" presId="urn:microsoft.com/office/officeart/2008/layout/BendingPictureCa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397D57-5618-4FFF-9B9B-00A2AA2F440A}"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A5C0A107-6829-42D4-90A7-D677C39D2968}">
      <dgm:prSet phldrT="[Text]"/>
      <dgm:spPr/>
      <dgm:t>
        <a:bodyPr/>
        <a:lstStyle/>
        <a:p>
          <a:r>
            <a:rPr lang="en-US" dirty="0"/>
            <a:t>“Rabbinic Judaism”</a:t>
          </a:r>
        </a:p>
      </dgm:t>
    </dgm:pt>
    <dgm:pt modelId="{0C6CEA9D-AA4B-4A32-8FEC-7E0F8D4B2B66}" type="parTrans" cxnId="{8AD1D5F3-2BA4-45ED-BAF6-6B02CF3327FD}">
      <dgm:prSet/>
      <dgm:spPr/>
      <dgm:t>
        <a:bodyPr/>
        <a:lstStyle/>
        <a:p>
          <a:endParaRPr lang="en-US"/>
        </a:p>
      </dgm:t>
    </dgm:pt>
    <dgm:pt modelId="{558851FC-1AB2-43C4-B676-174854E6CFE7}" type="sibTrans" cxnId="{8AD1D5F3-2BA4-45ED-BAF6-6B02CF3327FD}">
      <dgm:prSet/>
      <dgm:spPr/>
      <dgm:t>
        <a:bodyPr/>
        <a:lstStyle/>
        <a:p>
          <a:endParaRPr lang="en-US"/>
        </a:p>
      </dgm:t>
    </dgm:pt>
    <dgm:pt modelId="{07F8D711-47F1-4E29-BB91-10FD6AE88A28}" type="pres">
      <dgm:prSet presAssocID="{40397D57-5618-4FFF-9B9B-00A2AA2F440A}" presName="Name0" presStyleCnt="0">
        <dgm:presLayoutVars>
          <dgm:dir/>
          <dgm:resizeHandles val="exact"/>
        </dgm:presLayoutVars>
      </dgm:prSet>
      <dgm:spPr/>
    </dgm:pt>
    <dgm:pt modelId="{A2981F8C-2463-4FF4-A041-DA7A164059C2}" type="pres">
      <dgm:prSet presAssocID="{A5C0A107-6829-42D4-90A7-D677C39D2968}" presName="composite" presStyleCnt="0"/>
      <dgm:spPr/>
    </dgm:pt>
    <dgm:pt modelId="{D10293C2-18A7-49B2-BD6D-2E7FC6655961}" type="pres">
      <dgm:prSet presAssocID="{A5C0A107-6829-42D4-90A7-D677C39D2968}" presName="rect1" presStyleLbl="bgImgPlace1" presStyleIdx="0" presStyleCnt="1"/>
      <dgm:spPr>
        <a:blipFill rotWithShape="1">
          <a:blip xmlns:r="http://schemas.openxmlformats.org/officeDocument/2006/relationships" r:embed="rId1"/>
          <a:srcRect/>
          <a:stretch>
            <a:fillRect t="-1000" b="-1000"/>
          </a:stretch>
        </a:blipFill>
      </dgm:spPr>
    </dgm:pt>
    <dgm:pt modelId="{00664685-0421-4283-A2B6-65B073387410}" type="pres">
      <dgm:prSet presAssocID="{A5C0A107-6829-42D4-90A7-D677C39D2968}" presName="wedgeRectCallout1" presStyleLbl="node1" presStyleIdx="0" presStyleCnt="1">
        <dgm:presLayoutVars>
          <dgm:bulletEnabled val="1"/>
        </dgm:presLayoutVars>
      </dgm:prSet>
      <dgm:spPr/>
    </dgm:pt>
  </dgm:ptLst>
  <dgm:cxnLst>
    <dgm:cxn modelId="{D81D816C-1EC5-4F03-BF1D-B5B1740E5D74}" type="presOf" srcId="{40397D57-5618-4FFF-9B9B-00A2AA2F440A}" destId="{07F8D711-47F1-4E29-BB91-10FD6AE88A28}" srcOrd="0" destOrd="0" presId="urn:microsoft.com/office/officeart/2008/layout/BendingPictureCaptionList"/>
    <dgm:cxn modelId="{9B4C96BB-32A9-415B-9E94-FDFA0EE3B081}" type="presOf" srcId="{A5C0A107-6829-42D4-90A7-D677C39D2968}" destId="{00664685-0421-4283-A2B6-65B073387410}" srcOrd="0" destOrd="0" presId="urn:microsoft.com/office/officeart/2008/layout/BendingPictureCaptionList"/>
    <dgm:cxn modelId="{8AD1D5F3-2BA4-45ED-BAF6-6B02CF3327FD}" srcId="{40397D57-5618-4FFF-9B9B-00A2AA2F440A}" destId="{A5C0A107-6829-42D4-90A7-D677C39D2968}" srcOrd="0" destOrd="0" parTransId="{0C6CEA9D-AA4B-4A32-8FEC-7E0F8D4B2B66}" sibTransId="{558851FC-1AB2-43C4-B676-174854E6CFE7}"/>
    <dgm:cxn modelId="{CBE04993-73BF-4572-82BF-80EDBF8F820A}" type="presParOf" srcId="{07F8D711-47F1-4E29-BB91-10FD6AE88A28}" destId="{A2981F8C-2463-4FF4-A041-DA7A164059C2}" srcOrd="0" destOrd="0" presId="urn:microsoft.com/office/officeart/2008/layout/BendingPictureCaptionList"/>
    <dgm:cxn modelId="{4C7BE23A-F733-4769-A820-CB627CB4503F}" type="presParOf" srcId="{A2981F8C-2463-4FF4-A041-DA7A164059C2}" destId="{D10293C2-18A7-49B2-BD6D-2E7FC6655961}" srcOrd="0" destOrd="0" presId="urn:microsoft.com/office/officeart/2008/layout/BendingPictureCaptionList"/>
    <dgm:cxn modelId="{78274AB8-EFEE-4395-A32E-532B11DB9446}" type="presParOf" srcId="{A2981F8C-2463-4FF4-A041-DA7A164059C2}" destId="{00664685-0421-4283-A2B6-65B073387410}" srcOrd="1" destOrd="0" presId="urn:microsoft.com/office/officeart/2008/layout/BendingPictureCaption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DED11-D3E6-4907-A880-932F9C266398}">
      <dsp:nvSpPr>
        <dsp:cNvPr id="0" name=""/>
        <dsp:cNvSpPr/>
      </dsp:nvSpPr>
      <dsp:spPr>
        <a:xfrm rot="3579702">
          <a:off x="224229" y="837357"/>
          <a:ext cx="3907900" cy="3017163"/>
        </a:xfrm>
        <a:prstGeom prst="swooshArrow">
          <a:avLst>
            <a:gd name="adj1" fmla="val 16310"/>
            <a:gd name="adj2" fmla="val 31370"/>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13500000" scaled="1"/>
          <a:tileRect/>
        </a:gra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87363B-7E7B-4EC7-A879-735D0B3A2CA0}">
      <dsp:nvSpPr>
        <dsp:cNvPr id="0" name=""/>
        <dsp:cNvSpPr/>
      </dsp:nvSpPr>
      <dsp:spPr>
        <a:xfrm>
          <a:off x="530710" y="1316731"/>
          <a:ext cx="322772" cy="111155"/>
        </a:xfrm>
        <a:prstGeom prst="ellipse">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750ADC-DD76-4E80-A0FE-BBAFF55D3BF6}">
      <dsp:nvSpPr>
        <dsp:cNvPr id="0" name=""/>
        <dsp:cNvSpPr/>
      </dsp:nvSpPr>
      <dsp:spPr>
        <a:xfrm flipV="1">
          <a:off x="1219256" y="1364858"/>
          <a:ext cx="532581" cy="234409"/>
        </a:xfrm>
        <a:prstGeom prst="irregularSeal1">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EC8C4A-D21B-4574-8509-E97E20C73435}">
      <dsp:nvSpPr>
        <dsp:cNvPr id="0" name=""/>
        <dsp:cNvSpPr/>
      </dsp:nvSpPr>
      <dsp:spPr>
        <a:xfrm rot="2133986">
          <a:off x="2386523" y="2051244"/>
          <a:ext cx="687931" cy="177934"/>
        </a:xfrm>
        <a:prstGeom prst="stripedRightArrow">
          <a:avLst/>
        </a:prstGeom>
        <a:noFill/>
        <a:ln w="15875" cap="rnd" cmpd="sng" algn="ctr">
          <a:noFill/>
          <a:prstDash val="solid"/>
        </a:ln>
        <a:effectLst/>
      </dsp:spPr>
      <dsp:style>
        <a:lnRef idx="2">
          <a:scrgbClr r="0" g="0" b="0"/>
        </a:lnRef>
        <a:fillRef idx="1">
          <a:scrgbClr r="0" g="0" b="0"/>
        </a:fillRef>
        <a:effectRef idx="0">
          <a:scrgbClr r="0" g="0" b="0"/>
        </a:effectRef>
        <a:fontRef idx="minor"/>
      </dsp:style>
    </dsp:sp>
    <dsp:sp modelId="{7A6A98DA-9343-406F-B713-DB21621CDECB}">
      <dsp:nvSpPr>
        <dsp:cNvPr id="0" name=""/>
        <dsp:cNvSpPr/>
      </dsp:nvSpPr>
      <dsp:spPr>
        <a:xfrm>
          <a:off x="0" y="644103"/>
          <a:ext cx="1209927" cy="647556"/>
        </a:xfrm>
        <a:prstGeom prst="borderCallout3">
          <a:avLst/>
        </a:prstGeom>
        <a:noFill/>
        <a:ln>
          <a:solidFill>
            <a:schemeClr val="tx2"/>
          </a:solid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defTabSz="889000">
            <a:lnSpc>
              <a:spcPct val="90000"/>
            </a:lnSpc>
            <a:spcBef>
              <a:spcPct val="0"/>
            </a:spcBef>
            <a:spcAft>
              <a:spcPct val="35000"/>
            </a:spcAft>
            <a:buNone/>
          </a:pPr>
          <a:r>
            <a:rPr lang="en-US" sz="2000" b="1" kern="1200" cap="none" spc="0" dirty="0">
              <a:ln/>
              <a:solidFill>
                <a:schemeClr val="tx2"/>
              </a:solidFill>
              <a:effectLst/>
            </a:rPr>
            <a:t>33 AD</a:t>
          </a:r>
          <a:br>
            <a:rPr lang="en-US" sz="2000" b="1" kern="1200" cap="none" spc="0" dirty="0">
              <a:ln/>
              <a:solidFill>
                <a:schemeClr val="tx2"/>
              </a:solidFill>
              <a:effectLst/>
            </a:rPr>
          </a:br>
          <a:r>
            <a:rPr lang="en-US" sz="2000" b="1" kern="1200" cap="none" spc="0" dirty="0">
              <a:ln/>
              <a:solidFill>
                <a:schemeClr val="tx2"/>
              </a:solidFill>
              <a:effectLst/>
            </a:rPr>
            <a:t>Messiah</a:t>
          </a:r>
        </a:p>
      </dsp:txBody>
      <dsp:txXfrm>
        <a:off x="0" y="644103"/>
        <a:ext cx="1209927" cy="647556"/>
      </dsp:txXfrm>
    </dsp:sp>
    <dsp:sp modelId="{7F20313C-D5FC-4505-AD5F-3CA268E3D58A}">
      <dsp:nvSpPr>
        <dsp:cNvPr id="0" name=""/>
        <dsp:cNvSpPr/>
      </dsp:nvSpPr>
      <dsp:spPr>
        <a:xfrm>
          <a:off x="0" y="1491954"/>
          <a:ext cx="1491817" cy="993748"/>
        </a:xfrm>
        <a:prstGeom prst="upArrowCallout">
          <a:avLst/>
        </a:prstGeom>
        <a:noFill/>
        <a:ln>
          <a:solidFill>
            <a:schemeClr val="tx2"/>
          </a:solid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defTabSz="889000">
            <a:lnSpc>
              <a:spcPct val="90000"/>
            </a:lnSpc>
            <a:spcBef>
              <a:spcPct val="0"/>
            </a:spcBef>
            <a:spcAft>
              <a:spcPct val="35000"/>
            </a:spcAft>
            <a:buNone/>
          </a:pPr>
          <a:r>
            <a:rPr lang="en-US" sz="2000" b="1" kern="1200" cap="none" spc="0" dirty="0">
              <a:ln/>
              <a:solidFill>
                <a:schemeClr val="tx2"/>
              </a:solidFill>
              <a:effectLst/>
            </a:rPr>
            <a:t>Paul Writes </a:t>
          </a:r>
          <a:br>
            <a:rPr lang="en-US" sz="2000" b="1" kern="1200" cap="none" spc="0" dirty="0">
              <a:ln/>
              <a:solidFill>
                <a:schemeClr val="tx2"/>
              </a:solidFill>
              <a:effectLst/>
            </a:rPr>
          </a:br>
          <a:r>
            <a:rPr lang="en-US" sz="2000" b="1" kern="1200" cap="none" spc="0" dirty="0">
              <a:ln/>
              <a:solidFill>
                <a:schemeClr val="tx2"/>
              </a:solidFill>
              <a:effectLst/>
            </a:rPr>
            <a:t>54 AD</a:t>
          </a:r>
        </a:p>
      </dsp:txBody>
      <dsp:txXfrm>
        <a:off x="0" y="1839994"/>
        <a:ext cx="1491817" cy="645708"/>
      </dsp:txXfrm>
    </dsp:sp>
    <dsp:sp modelId="{53A7EF84-F212-439A-AE5E-C82ED24E3D43}">
      <dsp:nvSpPr>
        <dsp:cNvPr id="0" name=""/>
        <dsp:cNvSpPr/>
      </dsp:nvSpPr>
      <dsp:spPr>
        <a:xfrm>
          <a:off x="1485540" y="621705"/>
          <a:ext cx="1644004" cy="69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defTabSz="889000">
            <a:lnSpc>
              <a:spcPct val="90000"/>
            </a:lnSpc>
            <a:spcBef>
              <a:spcPct val="0"/>
            </a:spcBef>
            <a:spcAft>
              <a:spcPct val="35000"/>
            </a:spcAft>
            <a:buNone/>
          </a:pPr>
          <a:r>
            <a:rPr lang="en-US" sz="2000" b="1" kern="1200" cap="none" spc="0" dirty="0">
              <a:ln/>
              <a:solidFill>
                <a:schemeClr val="tx2"/>
              </a:solidFill>
              <a:effectLst/>
            </a:rPr>
            <a:t>Jewish Wars </a:t>
          </a:r>
          <a:br>
            <a:rPr lang="en-US" sz="2000" b="1" kern="1200" cap="none" spc="0" dirty="0">
              <a:ln/>
              <a:solidFill>
                <a:schemeClr val="tx2"/>
              </a:solidFill>
              <a:effectLst/>
            </a:rPr>
          </a:br>
          <a:r>
            <a:rPr lang="en-US" sz="2000" b="1" kern="1200" cap="none" spc="0" dirty="0">
              <a:ln/>
              <a:solidFill>
                <a:schemeClr val="tx2"/>
              </a:solidFill>
              <a:effectLst/>
            </a:rPr>
            <a:t>70 AD</a:t>
          </a:r>
        </a:p>
      </dsp:txBody>
      <dsp:txXfrm>
        <a:off x="1485540" y="621705"/>
        <a:ext cx="1644004" cy="692343"/>
      </dsp:txXfrm>
    </dsp:sp>
    <dsp:sp modelId="{6CE7E5FC-8DA8-4620-8C6D-BA561EAA9608}">
      <dsp:nvSpPr>
        <dsp:cNvPr id="0" name=""/>
        <dsp:cNvSpPr/>
      </dsp:nvSpPr>
      <dsp:spPr>
        <a:xfrm rot="1028666">
          <a:off x="2399582" y="1521607"/>
          <a:ext cx="1945772" cy="69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prstTxWarp prst="textFadeLeft">
            <a:avLst/>
          </a:prstTxWarp>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defTabSz="889000">
            <a:lnSpc>
              <a:spcPct val="90000"/>
            </a:lnSpc>
            <a:spcBef>
              <a:spcPct val="0"/>
            </a:spcBef>
            <a:spcAft>
              <a:spcPct val="35000"/>
            </a:spcAft>
            <a:buNone/>
          </a:pPr>
          <a:r>
            <a:rPr lang="en-US" sz="2000" b="1" kern="1200" cap="none" spc="0" dirty="0">
              <a:ln/>
              <a:solidFill>
                <a:schemeClr val="tx2"/>
              </a:solidFill>
              <a:effectLst/>
            </a:rPr>
            <a:t>For 2000Yrs…?</a:t>
          </a:r>
        </a:p>
      </dsp:txBody>
      <dsp:txXfrm>
        <a:off x="2399582" y="1521607"/>
        <a:ext cx="1945772" cy="692343"/>
      </dsp:txXfrm>
    </dsp:sp>
    <dsp:sp modelId="{60B7B37B-A0CD-442A-9729-346DD8F5FAE7}">
      <dsp:nvSpPr>
        <dsp:cNvPr id="0" name=""/>
        <dsp:cNvSpPr/>
      </dsp:nvSpPr>
      <dsp:spPr>
        <a:xfrm>
          <a:off x="2269175" y="3586180"/>
          <a:ext cx="2379932" cy="69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r" defTabSz="889000">
            <a:lnSpc>
              <a:spcPct val="90000"/>
            </a:lnSpc>
            <a:spcBef>
              <a:spcPct val="0"/>
            </a:spcBef>
            <a:spcAft>
              <a:spcPct val="35000"/>
            </a:spcAft>
            <a:buNone/>
          </a:pPr>
          <a:r>
            <a:rPr lang="en-US" sz="2000" b="1" kern="1200" cap="none" spc="0" dirty="0">
              <a:ln/>
              <a:solidFill>
                <a:schemeClr val="tx2"/>
              </a:solidFill>
              <a:effectLst/>
            </a:rPr>
            <a:t>Holocaust</a:t>
          </a:r>
        </a:p>
      </dsp:txBody>
      <dsp:txXfrm>
        <a:off x="2269175" y="3586180"/>
        <a:ext cx="2379932" cy="6923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C2737-7B29-4F60-AE8C-0974DD2C42F6}">
      <dsp:nvSpPr>
        <dsp:cNvPr id="0" name=""/>
        <dsp:cNvSpPr/>
      </dsp:nvSpPr>
      <dsp:spPr>
        <a:xfrm rot="16200000">
          <a:off x="999" y="919"/>
          <a:ext cx="2269723" cy="2269723"/>
        </a:xfrm>
        <a:prstGeom prst="upArrow">
          <a:avLst>
            <a:gd name="adj1" fmla="val 50000"/>
            <a:gd name="adj2" fmla="val 35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Grace</a:t>
          </a:r>
        </a:p>
      </dsp:txBody>
      <dsp:txXfrm rot="5400000">
        <a:off x="398201" y="568350"/>
        <a:ext cx="1872521" cy="1134861"/>
      </dsp:txXfrm>
    </dsp:sp>
    <dsp:sp modelId="{BFA18A3A-BD9A-4DDC-B11B-DF88F6C2CE97}">
      <dsp:nvSpPr>
        <dsp:cNvPr id="0" name=""/>
        <dsp:cNvSpPr/>
      </dsp:nvSpPr>
      <dsp:spPr>
        <a:xfrm rot="5400000">
          <a:off x="3591060" y="919"/>
          <a:ext cx="2269723" cy="2269723"/>
        </a:xfrm>
        <a:prstGeom prst="upArrow">
          <a:avLst>
            <a:gd name="adj1" fmla="val 50000"/>
            <a:gd name="adj2" fmla="val 35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Good Works</a:t>
          </a:r>
        </a:p>
      </dsp:txBody>
      <dsp:txXfrm rot="-5400000">
        <a:off x="3591060" y="568350"/>
        <a:ext cx="1872521" cy="11348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293C2-18A7-49B2-BD6D-2E7FC6655961}">
      <dsp:nvSpPr>
        <dsp:cNvPr id="0" name=""/>
        <dsp:cNvSpPr/>
      </dsp:nvSpPr>
      <dsp:spPr>
        <a:xfrm>
          <a:off x="404598" y="106"/>
          <a:ext cx="2957244" cy="2365795"/>
        </a:xfrm>
        <a:prstGeom prst="rect">
          <a:avLst/>
        </a:prstGeom>
        <a:blipFill rotWithShape="1">
          <a:blip xmlns:r="http://schemas.openxmlformats.org/officeDocument/2006/relationships" r:embed="rId1">
            <a:duotone>
              <a:schemeClr val="bg2">
                <a:shade val="45000"/>
                <a:satMod val="135000"/>
              </a:schemeClr>
              <a:prstClr val="white"/>
            </a:duotone>
          </a:blip>
          <a:srcRect/>
          <a:stretch>
            <a:fillRect l="-9000" r="-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664685-0421-4283-A2B6-65B073387410}">
      <dsp:nvSpPr>
        <dsp:cNvPr id="0" name=""/>
        <dsp:cNvSpPr/>
      </dsp:nvSpPr>
      <dsp:spPr>
        <a:xfrm>
          <a:off x="670750" y="2129322"/>
          <a:ext cx="2631947" cy="828028"/>
        </a:xfrm>
        <a:prstGeom prst="wedgeRectCallout">
          <a:avLst>
            <a:gd name="adj1" fmla="val 20250"/>
            <a:gd name="adj2" fmla="val -607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New Covenant Judaism</a:t>
          </a:r>
        </a:p>
      </dsp:txBody>
      <dsp:txXfrm>
        <a:off x="670750" y="2129322"/>
        <a:ext cx="2631947" cy="8280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293C2-18A7-49B2-BD6D-2E7FC6655961}">
      <dsp:nvSpPr>
        <dsp:cNvPr id="0" name=""/>
        <dsp:cNvSpPr/>
      </dsp:nvSpPr>
      <dsp:spPr>
        <a:xfrm>
          <a:off x="403287" y="1440"/>
          <a:ext cx="3089330" cy="2471464"/>
        </a:xfrm>
        <a:prstGeom prst="rect">
          <a:avLst/>
        </a:prstGeom>
        <a:blipFill rotWithShape="1">
          <a:blip xmlns:r="http://schemas.openxmlformats.org/officeDocument/2006/relationships" r:embed="rId1">
            <a:duotone>
              <a:schemeClr val="bg2">
                <a:shade val="45000"/>
                <a:satMod val="135000"/>
              </a:schemeClr>
              <a:prstClr val="white"/>
            </a:duotone>
          </a:blip>
          <a:srcRect/>
          <a:stretch>
            <a:fillRect t="-1000" b="-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664685-0421-4283-A2B6-65B073387410}">
      <dsp:nvSpPr>
        <dsp:cNvPr id="0" name=""/>
        <dsp:cNvSpPr/>
      </dsp:nvSpPr>
      <dsp:spPr>
        <a:xfrm>
          <a:off x="681326" y="2225758"/>
          <a:ext cx="2749504" cy="865012"/>
        </a:xfrm>
        <a:prstGeom prst="wedgeRectCallout">
          <a:avLst>
            <a:gd name="adj1" fmla="val 20250"/>
            <a:gd name="adj2" fmla="val -607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Talmudic Judaism</a:t>
          </a:r>
        </a:p>
      </dsp:txBody>
      <dsp:txXfrm>
        <a:off x="681326" y="2225758"/>
        <a:ext cx="2749504" cy="8650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C2737-7B29-4F60-AE8C-0974DD2C42F6}">
      <dsp:nvSpPr>
        <dsp:cNvPr id="0" name=""/>
        <dsp:cNvSpPr/>
      </dsp:nvSpPr>
      <dsp:spPr>
        <a:xfrm rot="16200000">
          <a:off x="999" y="919"/>
          <a:ext cx="2269723" cy="2269723"/>
        </a:xfrm>
        <a:prstGeom prst="upArrow">
          <a:avLst>
            <a:gd name="adj1" fmla="val 50000"/>
            <a:gd name="adj2" fmla="val 35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cap="none" spc="50" dirty="0">
              <a:ln w="0"/>
              <a:solidFill>
                <a:schemeClr val="bg2"/>
              </a:solidFill>
              <a:effectLst>
                <a:innerShdw blurRad="63500" dist="50800" dir="13500000">
                  <a:srgbClr val="000000">
                    <a:alpha val="50000"/>
                  </a:srgbClr>
                </a:innerShdw>
              </a:effectLst>
            </a:rPr>
            <a:t>Grace</a:t>
          </a:r>
        </a:p>
      </dsp:txBody>
      <dsp:txXfrm rot="5400000">
        <a:off x="398201" y="568350"/>
        <a:ext cx="1872521" cy="1134861"/>
      </dsp:txXfrm>
    </dsp:sp>
    <dsp:sp modelId="{BFA18A3A-BD9A-4DDC-B11B-DF88F6C2CE97}">
      <dsp:nvSpPr>
        <dsp:cNvPr id="0" name=""/>
        <dsp:cNvSpPr/>
      </dsp:nvSpPr>
      <dsp:spPr>
        <a:xfrm rot="5400000">
          <a:off x="3591060" y="919"/>
          <a:ext cx="2269723" cy="2269723"/>
        </a:xfrm>
        <a:prstGeom prst="upArrow">
          <a:avLst>
            <a:gd name="adj1" fmla="val 50000"/>
            <a:gd name="adj2" fmla="val 35000"/>
          </a:avLst>
        </a:prstGeom>
        <a:solidFill>
          <a:schemeClr val="accent3">
            <a:hueOff val="-1137357"/>
            <a:satOff val="-4689"/>
            <a:lumOff val="-98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cap="none" spc="50" dirty="0">
              <a:ln w="0"/>
              <a:solidFill>
                <a:schemeClr val="bg2"/>
              </a:solidFill>
              <a:effectLst>
                <a:innerShdw blurRad="63500" dist="50800" dir="13500000">
                  <a:srgbClr val="000000">
                    <a:alpha val="50000"/>
                  </a:srgbClr>
                </a:innerShdw>
              </a:effectLst>
            </a:rPr>
            <a:t>Good Works</a:t>
          </a:r>
        </a:p>
      </dsp:txBody>
      <dsp:txXfrm rot="-5400000">
        <a:off x="3591060" y="568350"/>
        <a:ext cx="1872521" cy="11348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293C2-18A7-49B2-BD6D-2E7FC6655961}">
      <dsp:nvSpPr>
        <dsp:cNvPr id="0" name=""/>
        <dsp:cNvSpPr/>
      </dsp:nvSpPr>
      <dsp:spPr>
        <a:xfrm>
          <a:off x="404598" y="106"/>
          <a:ext cx="2957244" cy="2365795"/>
        </a:xfrm>
        <a:prstGeom prst="rect">
          <a:avLst/>
        </a:prstGeom>
        <a:blipFill rotWithShape="1">
          <a:blip xmlns:r="http://schemas.openxmlformats.org/officeDocument/2006/relationships" r:embed="rId1">
            <a:duotone>
              <a:schemeClr val="bg2">
                <a:shade val="45000"/>
                <a:satMod val="135000"/>
              </a:schemeClr>
              <a:prstClr val="white"/>
            </a:duotone>
          </a:blip>
          <a:srcRect/>
          <a:stretch>
            <a:fillRect l="-9000" r="-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664685-0421-4283-A2B6-65B073387410}">
      <dsp:nvSpPr>
        <dsp:cNvPr id="0" name=""/>
        <dsp:cNvSpPr/>
      </dsp:nvSpPr>
      <dsp:spPr>
        <a:xfrm>
          <a:off x="670750" y="2129322"/>
          <a:ext cx="2631947" cy="828028"/>
        </a:xfrm>
        <a:prstGeom prst="wedgeRectCallout">
          <a:avLst>
            <a:gd name="adj1" fmla="val 20250"/>
            <a:gd name="adj2" fmla="val -607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New Covenant Gentiles/Jews</a:t>
          </a:r>
        </a:p>
      </dsp:txBody>
      <dsp:txXfrm>
        <a:off x="670750" y="2129322"/>
        <a:ext cx="2631947" cy="8280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293C2-18A7-49B2-BD6D-2E7FC6655961}">
      <dsp:nvSpPr>
        <dsp:cNvPr id="0" name=""/>
        <dsp:cNvSpPr/>
      </dsp:nvSpPr>
      <dsp:spPr>
        <a:xfrm>
          <a:off x="403287" y="1440"/>
          <a:ext cx="3089330" cy="2471464"/>
        </a:xfrm>
        <a:prstGeom prst="rect">
          <a:avLst/>
        </a:prstGeom>
        <a:blipFill rotWithShape="1">
          <a:blip xmlns:r="http://schemas.openxmlformats.org/officeDocument/2006/relationships" r:embed="rId1">
            <a:duotone>
              <a:schemeClr val="bg2">
                <a:shade val="45000"/>
                <a:satMod val="135000"/>
              </a:schemeClr>
              <a:prstClr val="white"/>
            </a:duotone>
          </a:blip>
          <a:srcRect/>
          <a:stretch>
            <a:fillRect t="-1000" b="-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664685-0421-4283-A2B6-65B073387410}">
      <dsp:nvSpPr>
        <dsp:cNvPr id="0" name=""/>
        <dsp:cNvSpPr/>
      </dsp:nvSpPr>
      <dsp:spPr>
        <a:xfrm>
          <a:off x="681326" y="2225758"/>
          <a:ext cx="2749504" cy="865012"/>
        </a:xfrm>
        <a:prstGeom prst="wedgeRectCallout">
          <a:avLst>
            <a:gd name="adj1" fmla="val 20250"/>
            <a:gd name="adj2" fmla="val -607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Talmudic Judaism</a:t>
          </a:r>
        </a:p>
      </dsp:txBody>
      <dsp:txXfrm>
        <a:off x="681326" y="2225758"/>
        <a:ext cx="2749504" cy="86501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C2737-7B29-4F60-AE8C-0974DD2C42F6}">
      <dsp:nvSpPr>
        <dsp:cNvPr id="0" name=""/>
        <dsp:cNvSpPr/>
      </dsp:nvSpPr>
      <dsp:spPr>
        <a:xfrm rot="16200000">
          <a:off x="999" y="919"/>
          <a:ext cx="2269723" cy="2269723"/>
        </a:xfrm>
        <a:prstGeom prst="upArrow">
          <a:avLst>
            <a:gd name="adj1" fmla="val 50000"/>
            <a:gd name="adj2" fmla="val 35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cap="none" spc="50" dirty="0">
              <a:ln w="0"/>
              <a:solidFill>
                <a:schemeClr val="bg2"/>
              </a:solidFill>
              <a:effectLst>
                <a:innerShdw blurRad="63500" dist="50800" dir="13500000">
                  <a:srgbClr val="000000">
                    <a:alpha val="50000"/>
                  </a:srgbClr>
                </a:innerShdw>
              </a:effectLst>
            </a:rPr>
            <a:t>Grace</a:t>
          </a:r>
        </a:p>
      </dsp:txBody>
      <dsp:txXfrm rot="5400000">
        <a:off x="398201" y="568350"/>
        <a:ext cx="1872521" cy="1134861"/>
      </dsp:txXfrm>
    </dsp:sp>
    <dsp:sp modelId="{BFA18A3A-BD9A-4DDC-B11B-DF88F6C2CE97}">
      <dsp:nvSpPr>
        <dsp:cNvPr id="0" name=""/>
        <dsp:cNvSpPr/>
      </dsp:nvSpPr>
      <dsp:spPr>
        <a:xfrm rot="5400000">
          <a:off x="3591060" y="919"/>
          <a:ext cx="2269723" cy="2269723"/>
        </a:xfrm>
        <a:prstGeom prst="upArrow">
          <a:avLst>
            <a:gd name="adj1" fmla="val 50000"/>
            <a:gd name="adj2" fmla="val 35000"/>
          </a:avLst>
        </a:prstGeom>
        <a:solidFill>
          <a:schemeClr val="accent3">
            <a:hueOff val="-1137357"/>
            <a:satOff val="-4689"/>
            <a:lumOff val="-98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cap="none" spc="50" dirty="0">
              <a:ln w="0"/>
              <a:solidFill>
                <a:schemeClr val="bg2"/>
              </a:solidFill>
              <a:effectLst>
                <a:innerShdw blurRad="63500" dist="50800" dir="13500000">
                  <a:srgbClr val="000000">
                    <a:alpha val="50000"/>
                  </a:srgbClr>
                </a:innerShdw>
              </a:effectLst>
            </a:rPr>
            <a:t>Good Works</a:t>
          </a:r>
        </a:p>
      </dsp:txBody>
      <dsp:txXfrm rot="-5400000">
        <a:off x="3591060" y="568350"/>
        <a:ext cx="1872521" cy="113486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DED11-D3E6-4907-A880-932F9C266398}">
      <dsp:nvSpPr>
        <dsp:cNvPr id="0" name=""/>
        <dsp:cNvSpPr/>
      </dsp:nvSpPr>
      <dsp:spPr>
        <a:xfrm rot="3579702">
          <a:off x="2141081" y="699817"/>
          <a:ext cx="4114986" cy="3177048"/>
        </a:xfrm>
        <a:prstGeom prst="swooshArrow">
          <a:avLst>
            <a:gd name="adj1" fmla="val 16310"/>
            <a:gd name="adj2" fmla="val 31370"/>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13500000" scaled="1"/>
          <a:tileRect/>
        </a:gra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750ADC-DD76-4E80-A0FE-BBAFF55D3BF6}">
      <dsp:nvSpPr>
        <dsp:cNvPr id="0" name=""/>
        <dsp:cNvSpPr/>
      </dsp:nvSpPr>
      <dsp:spPr>
        <a:xfrm flipV="1">
          <a:off x="2966331" y="1153888"/>
          <a:ext cx="560803" cy="246831"/>
        </a:xfrm>
        <a:prstGeom prst="irregularSeal1">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EC8C4A-D21B-4574-8509-E97E20C73435}">
      <dsp:nvSpPr>
        <dsp:cNvPr id="0" name=""/>
        <dsp:cNvSpPr/>
      </dsp:nvSpPr>
      <dsp:spPr>
        <a:xfrm rot="2133986">
          <a:off x="4261080" y="1753396"/>
          <a:ext cx="724386" cy="187363"/>
        </a:xfrm>
        <a:prstGeom prst="stripedRightArrow">
          <a:avLst/>
        </a:prstGeom>
        <a:noFill/>
        <a:ln w="15875" cap="rnd" cmpd="sng" algn="ctr">
          <a:noFill/>
          <a:prstDash val="solid"/>
        </a:ln>
        <a:effectLst/>
      </dsp:spPr>
      <dsp:style>
        <a:lnRef idx="2">
          <a:scrgbClr r="0" g="0" b="0"/>
        </a:lnRef>
        <a:fillRef idx="1">
          <a:scrgbClr r="0" g="0" b="0"/>
        </a:fillRef>
        <a:effectRef idx="0">
          <a:scrgbClr r="0" g="0" b="0"/>
        </a:effectRef>
        <a:fontRef idx="minor"/>
      </dsp:style>
    </dsp:sp>
    <dsp:sp modelId="{7A6A98DA-9343-406F-B713-DB21621CDECB}">
      <dsp:nvSpPr>
        <dsp:cNvPr id="0" name=""/>
        <dsp:cNvSpPr/>
      </dsp:nvSpPr>
      <dsp:spPr>
        <a:xfrm>
          <a:off x="1684624" y="496321"/>
          <a:ext cx="1274043" cy="681871"/>
        </a:xfrm>
        <a:prstGeom prst="borderCallout3">
          <a:avLst/>
        </a:prstGeom>
        <a:noFill/>
        <a:ln>
          <a:solidFill>
            <a:schemeClr val="tx2"/>
          </a:solid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b"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defTabSz="977900">
            <a:lnSpc>
              <a:spcPct val="90000"/>
            </a:lnSpc>
            <a:spcBef>
              <a:spcPct val="0"/>
            </a:spcBef>
            <a:spcAft>
              <a:spcPct val="35000"/>
            </a:spcAft>
            <a:buNone/>
          </a:pPr>
          <a:r>
            <a:rPr lang="en-US" sz="2200" b="1" kern="1200" cap="none" spc="0" dirty="0">
              <a:ln/>
              <a:solidFill>
                <a:schemeClr val="tx2"/>
              </a:solidFill>
              <a:effectLst/>
            </a:rPr>
            <a:t>33 AD</a:t>
          </a:r>
          <a:br>
            <a:rPr lang="en-US" sz="2200" b="1" kern="1200" cap="none" spc="0" dirty="0">
              <a:ln/>
              <a:solidFill>
                <a:schemeClr val="tx2"/>
              </a:solidFill>
              <a:effectLst/>
            </a:rPr>
          </a:br>
          <a:r>
            <a:rPr lang="en-US" sz="2200" b="1" kern="1200" cap="none" spc="0" dirty="0">
              <a:ln/>
              <a:solidFill>
                <a:schemeClr val="tx2"/>
              </a:solidFill>
              <a:effectLst/>
            </a:rPr>
            <a:t>Messiah</a:t>
          </a:r>
        </a:p>
      </dsp:txBody>
      <dsp:txXfrm>
        <a:off x="1684624" y="496321"/>
        <a:ext cx="1274043" cy="681871"/>
      </dsp:txXfrm>
    </dsp:sp>
    <dsp:sp modelId="{1742A076-CAFB-413E-9FEC-EC5AD78BAE2A}">
      <dsp:nvSpPr>
        <dsp:cNvPr id="0" name=""/>
        <dsp:cNvSpPr/>
      </dsp:nvSpPr>
      <dsp:spPr>
        <a:xfrm>
          <a:off x="3199201" y="427617"/>
          <a:ext cx="2556169" cy="72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defTabSz="977900">
            <a:lnSpc>
              <a:spcPct val="90000"/>
            </a:lnSpc>
            <a:spcBef>
              <a:spcPct val="0"/>
            </a:spcBef>
            <a:spcAft>
              <a:spcPct val="35000"/>
            </a:spcAft>
            <a:buNone/>
          </a:pPr>
          <a:r>
            <a:rPr lang="en-US" sz="2200" b="1" kern="1200" cap="none" spc="0" dirty="0">
              <a:ln/>
              <a:solidFill>
                <a:schemeClr val="tx2"/>
              </a:solidFill>
              <a:effectLst/>
            </a:rPr>
            <a:t>Jewish Wars </a:t>
          </a:r>
          <a:br>
            <a:rPr lang="en-US" sz="2200" b="1" kern="1200" cap="none" spc="0" dirty="0">
              <a:ln/>
              <a:solidFill>
                <a:schemeClr val="tx2"/>
              </a:solidFill>
              <a:effectLst/>
            </a:rPr>
          </a:br>
          <a:r>
            <a:rPr lang="en-US" sz="2200" b="1" kern="1200" cap="none" spc="0" dirty="0">
              <a:ln/>
              <a:solidFill>
                <a:schemeClr val="tx2"/>
              </a:solidFill>
              <a:effectLst/>
            </a:rPr>
            <a:t>70 AD</a:t>
          </a:r>
        </a:p>
      </dsp:txBody>
      <dsp:txXfrm>
        <a:off x="3199201" y="427617"/>
        <a:ext cx="2556169" cy="729032"/>
      </dsp:txXfrm>
    </dsp:sp>
    <dsp:sp modelId="{4F9B69FC-410E-4B3B-BC14-439850ED4B6A}">
      <dsp:nvSpPr>
        <dsp:cNvPr id="0" name=""/>
        <dsp:cNvSpPr/>
      </dsp:nvSpPr>
      <dsp:spPr>
        <a:xfrm rot="1337140">
          <a:off x="2707187" y="2236641"/>
          <a:ext cx="2506048" cy="72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prstTxWarp prst="textFadeLeft">
            <a:avLst/>
          </a:prstTxWarp>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l" defTabSz="977900">
            <a:lnSpc>
              <a:spcPct val="90000"/>
            </a:lnSpc>
            <a:spcBef>
              <a:spcPct val="0"/>
            </a:spcBef>
            <a:spcAft>
              <a:spcPct val="35000"/>
            </a:spcAft>
            <a:buNone/>
          </a:pPr>
          <a:r>
            <a:rPr lang="en-US" sz="2200" b="1" kern="1200" cap="none" spc="0" dirty="0">
              <a:ln/>
              <a:solidFill>
                <a:schemeClr val="tx2"/>
              </a:solidFill>
              <a:effectLst/>
            </a:rPr>
            <a:t>For 2000Yrs…?</a:t>
          </a:r>
        </a:p>
      </dsp:txBody>
      <dsp:txXfrm>
        <a:off x="2707187" y="2236641"/>
        <a:ext cx="2506048" cy="729032"/>
      </dsp:txXfrm>
    </dsp:sp>
    <dsp:sp modelId="{882B7C8C-B103-4150-97AC-B33DEC4B8402}">
      <dsp:nvSpPr>
        <dsp:cNvPr id="0" name=""/>
        <dsp:cNvSpPr/>
      </dsp:nvSpPr>
      <dsp:spPr>
        <a:xfrm>
          <a:off x="5179354" y="3621030"/>
          <a:ext cx="2506048" cy="72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r" defTabSz="977900">
            <a:lnSpc>
              <a:spcPct val="90000"/>
            </a:lnSpc>
            <a:spcBef>
              <a:spcPct val="0"/>
            </a:spcBef>
            <a:spcAft>
              <a:spcPct val="35000"/>
            </a:spcAft>
            <a:buNone/>
          </a:pPr>
          <a:r>
            <a:rPr lang="en-US" sz="2200" b="1" kern="1200" cap="none" spc="0" dirty="0">
              <a:ln/>
              <a:solidFill>
                <a:schemeClr val="tx2"/>
              </a:solidFill>
              <a:effectLst/>
            </a:rPr>
            <a:t>1967 Jerusalem Returned to Israel</a:t>
          </a:r>
        </a:p>
      </dsp:txBody>
      <dsp:txXfrm>
        <a:off x="5179354" y="3621030"/>
        <a:ext cx="2506048" cy="7290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C2737-7B29-4F60-AE8C-0974DD2C42F6}">
      <dsp:nvSpPr>
        <dsp:cNvPr id="0" name=""/>
        <dsp:cNvSpPr/>
      </dsp:nvSpPr>
      <dsp:spPr>
        <a:xfrm rot="16200000">
          <a:off x="4373" y="1165"/>
          <a:ext cx="2461360" cy="2461360"/>
        </a:xfrm>
        <a:prstGeom prst="upArrow">
          <a:avLst>
            <a:gd name="adj1" fmla="val 50000"/>
            <a:gd name="adj2" fmla="val 35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cap="none" spc="50" dirty="0">
              <a:ln w="0"/>
              <a:solidFill>
                <a:schemeClr val="bg2"/>
              </a:solidFill>
              <a:effectLst>
                <a:innerShdw blurRad="63500" dist="50800" dir="13500000">
                  <a:srgbClr val="000000">
                    <a:alpha val="50000"/>
                  </a:srgbClr>
                </a:innerShdw>
              </a:effectLst>
            </a:rPr>
            <a:t>Grace</a:t>
          </a:r>
        </a:p>
      </dsp:txBody>
      <dsp:txXfrm rot="5400000">
        <a:off x="435111" y="616505"/>
        <a:ext cx="2030622" cy="1230680"/>
      </dsp:txXfrm>
    </dsp:sp>
    <dsp:sp modelId="{BFA18A3A-BD9A-4DDC-B11B-DF88F6C2CE97}">
      <dsp:nvSpPr>
        <dsp:cNvPr id="0" name=""/>
        <dsp:cNvSpPr/>
      </dsp:nvSpPr>
      <dsp:spPr>
        <a:xfrm rot="5400000">
          <a:off x="8552552" y="1165"/>
          <a:ext cx="2461360" cy="2461360"/>
        </a:xfrm>
        <a:prstGeom prst="upArrow">
          <a:avLst>
            <a:gd name="adj1" fmla="val 50000"/>
            <a:gd name="adj2" fmla="val 35000"/>
          </a:avLst>
        </a:prstGeom>
        <a:solidFill>
          <a:schemeClr val="accent3">
            <a:hueOff val="-1137357"/>
            <a:satOff val="-4689"/>
            <a:lumOff val="-98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cap="none" spc="50" dirty="0">
              <a:ln w="0"/>
              <a:solidFill>
                <a:schemeClr val="bg2"/>
              </a:solidFill>
              <a:effectLst>
                <a:innerShdw blurRad="63500" dist="50800" dir="13500000">
                  <a:srgbClr val="000000">
                    <a:alpha val="50000"/>
                  </a:srgbClr>
                </a:innerShdw>
              </a:effectLst>
            </a:rPr>
            <a:t>Good Works</a:t>
          </a:r>
        </a:p>
      </dsp:txBody>
      <dsp:txXfrm rot="-5400000">
        <a:off x="8552552" y="616505"/>
        <a:ext cx="2030622" cy="12306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E67A0-340B-4565-B460-9CD4EE7C4B2A}">
      <dsp:nvSpPr>
        <dsp:cNvPr id="0" name=""/>
        <dsp:cNvSpPr/>
      </dsp:nvSpPr>
      <dsp:spPr>
        <a:xfrm>
          <a:off x="0" y="0"/>
          <a:ext cx="3541027" cy="39821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God’s Warning Against:</a:t>
          </a:r>
        </a:p>
      </dsp:txBody>
      <dsp:txXfrm>
        <a:off x="0" y="0"/>
        <a:ext cx="3541027" cy="1194650"/>
      </dsp:txXfrm>
    </dsp:sp>
    <dsp:sp modelId="{3E51D9A6-9DD3-415F-8622-17E6822CE927}">
      <dsp:nvSpPr>
        <dsp:cNvPr id="0" name=""/>
        <dsp:cNvSpPr/>
      </dsp:nvSpPr>
      <dsp:spPr>
        <a:xfrm>
          <a:off x="354102" y="1194990"/>
          <a:ext cx="2832821" cy="78233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Anti-Semitism</a:t>
          </a:r>
        </a:p>
      </dsp:txBody>
      <dsp:txXfrm>
        <a:off x="377016" y="1217904"/>
        <a:ext cx="2786993" cy="736508"/>
      </dsp:txXfrm>
    </dsp:sp>
    <dsp:sp modelId="{996C0E09-5236-43DC-BB18-6929597586D7}">
      <dsp:nvSpPr>
        <dsp:cNvPr id="0" name=""/>
        <dsp:cNvSpPr/>
      </dsp:nvSpPr>
      <dsp:spPr>
        <a:xfrm>
          <a:off x="354102" y="2097686"/>
          <a:ext cx="2832821" cy="78233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The Holocaust</a:t>
          </a:r>
        </a:p>
      </dsp:txBody>
      <dsp:txXfrm>
        <a:off x="377016" y="2120600"/>
        <a:ext cx="2786993" cy="736508"/>
      </dsp:txXfrm>
    </dsp:sp>
    <dsp:sp modelId="{1FBD1BAC-848D-4C69-BA4E-6447833EF2A9}">
      <dsp:nvSpPr>
        <dsp:cNvPr id="0" name=""/>
        <dsp:cNvSpPr/>
      </dsp:nvSpPr>
      <dsp:spPr>
        <a:xfrm>
          <a:off x="354102" y="3000382"/>
          <a:ext cx="2832821" cy="782336"/>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Opposing Israel</a:t>
          </a:r>
        </a:p>
      </dsp:txBody>
      <dsp:txXfrm>
        <a:off x="377016" y="3023296"/>
        <a:ext cx="2786993" cy="736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CBA98-E3D1-4813-9926-4A774C157861}">
      <dsp:nvSpPr>
        <dsp:cNvPr id="0" name=""/>
        <dsp:cNvSpPr/>
      </dsp:nvSpPr>
      <dsp:spPr>
        <a:xfrm>
          <a:off x="0" y="714584"/>
          <a:ext cx="4705935" cy="36225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5233" tIns="520700" rIns="365233"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“Worse than murderers &amp; wild beasts”</a:t>
          </a:r>
        </a:p>
        <a:p>
          <a:pPr marL="228600" lvl="1" indent="-228600" algn="l" defTabSz="1111250">
            <a:lnSpc>
              <a:spcPct val="90000"/>
            </a:lnSpc>
            <a:spcBef>
              <a:spcPct val="0"/>
            </a:spcBef>
            <a:spcAft>
              <a:spcPct val="15000"/>
            </a:spcAft>
            <a:buChar char="•"/>
          </a:pPr>
          <a:r>
            <a:rPr lang="en-US" sz="2500" kern="1200" dirty="0"/>
            <a:t>“Sacrifice the souls of men”</a:t>
          </a:r>
        </a:p>
        <a:p>
          <a:pPr marL="228600" lvl="1" indent="-228600" algn="l" defTabSz="1111250">
            <a:lnSpc>
              <a:spcPct val="90000"/>
            </a:lnSpc>
            <a:spcBef>
              <a:spcPct val="0"/>
            </a:spcBef>
            <a:spcAft>
              <a:spcPct val="15000"/>
            </a:spcAft>
            <a:buChar char="•"/>
          </a:pPr>
          <a:r>
            <a:rPr lang="en-US" sz="2500" kern="1200" dirty="0"/>
            <a:t>Synagogues are brothels, den of robbers, &amp; lodging for wild beasts</a:t>
          </a:r>
        </a:p>
      </dsp:txBody>
      <dsp:txXfrm>
        <a:off x="0" y="714584"/>
        <a:ext cx="4705935" cy="3622500"/>
      </dsp:txXfrm>
    </dsp:sp>
    <dsp:sp modelId="{98CF2CC7-18CA-4BCE-B433-81AD5394AD48}">
      <dsp:nvSpPr>
        <dsp:cNvPr id="0" name=""/>
        <dsp:cNvSpPr/>
      </dsp:nvSpPr>
      <dsp:spPr>
        <a:xfrm>
          <a:off x="235296" y="345584"/>
          <a:ext cx="3294154" cy="7380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511" tIns="0" rIns="124511" bIns="0" numCol="1" spcCol="1270" anchor="ctr" anchorCtr="0">
          <a:noAutofit/>
        </a:bodyPr>
        <a:lstStyle/>
        <a:p>
          <a:pPr marL="0" lvl="0" indent="0" algn="l" defTabSz="1111250">
            <a:lnSpc>
              <a:spcPct val="90000"/>
            </a:lnSpc>
            <a:spcBef>
              <a:spcPct val="0"/>
            </a:spcBef>
            <a:spcAft>
              <a:spcPct val="35000"/>
            </a:spcAft>
            <a:buNone/>
          </a:pPr>
          <a:r>
            <a:rPr lang="en-US" sz="2500" kern="1200" dirty="0"/>
            <a:t>“Saint” Chrysostom</a:t>
          </a:r>
        </a:p>
      </dsp:txBody>
      <dsp:txXfrm>
        <a:off x="271322" y="381610"/>
        <a:ext cx="3222102" cy="66594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C2737-7B29-4F60-AE8C-0974DD2C42F6}">
      <dsp:nvSpPr>
        <dsp:cNvPr id="0" name=""/>
        <dsp:cNvSpPr/>
      </dsp:nvSpPr>
      <dsp:spPr>
        <a:xfrm rot="16200000">
          <a:off x="560" y="1120"/>
          <a:ext cx="2889463" cy="2889463"/>
        </a:xfrm>
        <a:prstGeom prst="upArrow">
          <a:avLst>
            <a:gd name="adj1" fmla="val 50000"/>
            <a:gd name="adj2" fmla="val 35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US" sz="4300" kern="1200" dirty="0"/>
            <a:t>Grace</a:t>
          </a:r>
        </a:p>
      </dsp:txBody>
      <dsp:txXfrm rot="5400000">
        <a:off x="506216" y="723486"/>
        <a:ext cx="2383807" cy="1444731"/>
      </dsp:txXfrm>
    </dsp:sp>
    <dsp:sp modelId="{BFA18A3A-BD9A-4DDC-B11B-DF88F6C2CE97}">
      <dsp:nvSpPr>
        <dsp:cNvPr id="0" name=""/>
        <dsp:cNvSpPr/>
      </dsp:nvSpPr>
      <dsp:spPr>
        <a:xfrm rot="5400000">
          <a:off x="4071883" y="1120"/>
          <a:ext cx="2889463" cy="2889463"/>
        </a:xfrm>
        <a:prstGeom prst="upArrow">
          <a:avLst>
            <a:gd name="adj1" fmla="val 50000"/>
            <a:gd name="adj2" fmla="val 35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US" sz="4300" kern="1200" dirty="0"/>
            <a:t>Pride</a:t>
          </a:r>
        </a:p>
      </dsp:txBody>
      <dsp:txXfrm rot="-5400000">
        <a:off x="4071883" y="723486"/>
        <a:ext cx="2383807" cy="144473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C2737-7B29-4F60-AE8C-0974DD2C42F6}">
      <dsp:nvSpPr>
        <dsp:cNvPr id="0" name=""/>
        <dsp:cNvSpPr/>
      </dsp:nvSpPr>
      <dsp:spPr>
        <a:xfrm rot="16200000">
          <a:off x="1095" y="943"/>
          <a:ext cx="2650727" cy="2650727"/>
        </a:xfrm>
        <a:prstGeom prst="upArrow">
          <a:avLst>
            <a:gd name="adj1" fmla="val 50000"/>
            <a:gd name="adj2" fmla="val 35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dirty="0"/>
            <a:t>Humble?</a:t>
          </a:r>
        </a:p>
      </dsp:txBody>
      <dsp:txXfrm rot="5400000">
        <a:off x="464973" y="663624"/>
        <a:ext cx="2186850" cy="1325363"/>
      </dsp:txXfrm>
    </dsp:sp>
    <dsp:sp modelId="{BFA18A3A-BD9A-4DDC-B11B-DF88F6C2CE97}">
      <dsp:nvSpPr>
        <dsp:cNvPr id="0" name=""/>
        <dsp:cNvSpPr/>
      </dsp:nvSpPr>
      <dsp:spPr>
        <a:xfrm rot="5400000">
          <a:off x="3255348" y="943"/>
          <a:ext cx="2650727" cy="2650727"/>
        </a:xfrm>
        <a:prstGeom prst="upArrow">
          <a:avLst>
            <a:gd name="adj1" fmla="val 50000"/>
            <a:gd name="adj2" fmla="val 35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dirty="0"/>
            <a:t>Proud?</a:t>
          </a:r>
        </a:p>
      </dsp:txBody>
      <dsp:txXfrm rot="-5400000">
        <a:off x="3255349" y="663625"/>
        <a:ext cx="2186850" cy="13253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A9017-18EA-413E-8FD7-F4838D09DFCF}">
      <dsp:nvSpPr>
        <dsp:cNvPr id="0" name=""/>
        <dsp:cNvSpPr/>
      </dsp:nvSpPr>
      <dsp:spPr>
        <a:xfrm>
          <a:off x="0" y="60684"/>
          <a:ext cx="9234199" cy="15912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The 2009 survey by the </a:t>
          </a:r>
          <a:r>
            <a:rPr lang="en-US" sz="4000" kern="1200" dirty="0">
              <a:hlinkClick xmlns:r="http://schemas.openxmlformats.org/officeDocument/2006/relationships" r:id="rId1"/>
            </a:rPr>
            <a:t>Guttman Center</a:t>
          </a:r>
          <a:r>
            <a:rPr lang="en-US" sz="4000" kern="1200" dirty="0"/>
            <a:t> found: </a:t>
          </a:r>
        </a:p>
      </dsp:txBody>
      <dsp:txXfrm>
        <a:off x="77676" y="138360"/>
        <a:ext cx="9078847" cy="1435848"/>
      </dsp:txXfrm>
    </dsp:sp>
    <dsp:sp modelId="{2CFBA51F-6100-4FFC-8C72-770620319ABF}">
      <dsp:nvSpPr>
        <dsp:cNvPr id="0" name=""/>
        <dsp:cNvSpPr/>
      </dsp:nvSpPr>
      <dsp:spPr>
        <a:xfrm>
          <a:off x="0" y="1651885"/>
          <a:ext cx="9234199" cy="1614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3186"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t>Believing in the existence of God – 80%</a:t>
          </a:r>
        </a:p>
        <a:p>
          <a:pPr marL="285750" lvl="1" indent="-285750" algn="l" defTabSz="1377950">
            <a:lnSpc>
              <a:spcPct val="90000"/>
            </a:lnSpc>
            <a:spcBef>
              <a:spcPct val="0"/>
            </a:spcBef>
            <a:spcAft>
              <a:spcPct val="20000"/>
            </a:spcAft>
            <a:buChar char="•"/>
          </a:pPr>
          <a:r>
            <a:rPr lang="en-US" sz="3100" kern="1200"/>
            <a:t>Not believing in the existence of God – 20%</a:t>
          </a:r>
        </a:p>
        <a:p>
          <a:pPr marL="285750" lvl="1" indent="-285750" algn="l" defTabSz="1377950">
            <a:lnSpc>
              <a:spcPct val="90000"/>
            </a:lnSpc>
            <a:spcBef>
              <a:spcPct val="0"/>
            </a:spcBef>
            <a:spcAft>
              <a:spcPct val="20000"/>
            </a:spcAft>
            <a:buChar char="•"/>
          </a:pPr>
          <a:r>
            <a:rPr lang="en-US" sz="3100" kern="1200"/>
            <a:t>46% define themselves as “secular”</a:t>
          </a:r>
        </a:p>
      </dsp:txBody>
      <dsp:txXfrm>
        <a:off x="0" y="1651885"/>
        <a:ext cx="9234199" cy="16145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CBA98-E3D1-4813-9926-4A774C157861}">
      <dsp:nvSpPr>
        <dsp:cNvPr id="0" name=""/>
        <dsp:cNvSpPr/>
      </dsp:nvSpPr>
      <dsp:spPr>
        <a:xfrm>
          <a:off x="0" y="437141"/>
          <a:ext cx="4705935" cy="44919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5233" tIns="479044" rIns="365233"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Outlawed eating with Jews</a:t>
          </a:r>
        </a:p>
        <a:p>
          <a:pPr marL="228600" lvl="1" indent="-228600" algn="l" defTabSz="1022350">
            <a:lnSpc>
              <a:spcPct val="90000"/>
            </a:lnSpc>
            <a:spcBef>
              <a:spcPct val="0"/>
            </a:spcBef>
            <a:spcAft>
              <a:spcPct val="15000"/>
            </a:spcAft>
            <a:buChar char="•"/>
          </a:pPr>
          <a:r>
            <a:rPr lang="en-US" sz="2300" kern="1200" dirty="0"/>
            <a:t>Forced baptisms (Heraclius, Leo III, Basil I)</a:t>
          </a:r>
        </a:p>
        <a:p>
          <a:pPr marL="228600" lvl="1" indent="-228600" algn="l" defTabSz="1022350">
            <a:lnSpc>
              <a:spcPct val="90000"/>
            </a:lnSpc>
            <a:spcBef>
              <a:spcPct val="0"/>
            </a:spcBef>
            <a:spcAft>
              <a:spcPct val="15000"/>
            </a:spcAft>
            <a:buChar char="•"/>
          </a:pPr>
          <a:r>
            <a:rPr lang="en-US" sz="2300" kern="1200" dirty="0"/>
            <a:t>Must wear badges (Innocent III)</a:t>
          </a:r>
        </a:p>
        <a:p>
          <a:pPr marL="228600" lvl="1" indent="-228600" algn="l" defTabSz="1022350">
            <a:lnSpc>
              <a:spcPct val="90000"/>
            </a:lnSpc>
            <a:spcBef>
              <a:spcPct val="0"/>
            </a:spcBef>
            <a:spcAft>
              <a:spcPct val="15000"/>
            </a:spcAft>
            <a:buChar char="•"/>
          </a:pPr>
          <a:r>
            <a:rPr lang="en-US" sz="2300" kern="1200" dirty="0"/>
            <a:t>No property ownership</a:t>
          </a:r>
        </a:p>
        <a:p>
          <a:pPr marL="228600" lvl="1" indent="-228600" algn="l" defTabSz="1022350">
            <a:lnSpc>
              <a:spcPct val="90000"/>
            </a:lnSpc>
            <a:spcBef>
              <a:spcPct val="0"/>
            </a:spcBef>
            <a:spcAft>
              <a:spcPct val="15000"/>
            </a:spcAft>
            <a:buChar char="•"/>
          </a:pPr>
          <a:r>
            <a:rPr lang="en-US" sz="2300" kern="1200" dirty="0"/>
            <a:t>1</a:t>
          </a:r>
          <a:r>
            <a:rPr lang="en-US" sz="2300" kern="1200" baseline="30000" dirty="0"/>
            <a:t>st</a:t>
          </a:r>
          <a:r>
            <a:rPr lang="en-US" sz="2300" kern="1200" dirty="0"/>
            <a:t> Crusade financed by killing/plundering Jews</a:t>
          </a:r>
        </a:p>
        <a:p>
          <a:pPr marL="228600" lvl="1" indent="-228600" algn="l" defTabSz="1022350">
            <a:lnSpc>
              <a:spcPct val="90000"/>
            </a:lnSpc>
            <a:spcBef>
              <a:spcPct val="0"/>
            </a:spcBef>
            <a:spcAft>
              <a:spcPct val="15000"/>
            </a:spcAft>
            <a:buChar char="•"/>
          </a:pPr>
          <a:r>
            <a:rPr lang="en-US" sz="2300" kern="1200" dirty="0"/>
            <a:t>Burned Jews alive singing, “Christ we adore thee!”</a:t>
          </a:r>
        </a:p>
      </dsp:txBody>
      <dsp:txXfrm>
        <a:off x="0" y="437141"/>
        <a:ext cx="4705935" cy="4491900"/>
      </dsp:txXfrm>
    </dsp:sp>
    <dsp:sp modelId="{98CF2CC7-18CA-4BCE-B433-81AD5394AD48}">
      <dsp:nvSpPr>
        <dsp:cNvPr id="0" name=""/>
        <dsp:cNvSpPr/>
      </dsp:nvSpPr>
      <dsp:spPr>
        <a:xfrm>
          <a:off x="235296" y="97661"/>
          <a:ext cx="3294154" cy="6789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511" tIns="0" rIns="124511" bIns="0" numCol="1" spcCol="1270" anchor="ctr" anchorCtr="0">
          <a:noAutofit/>
        </a:bodyPr>
        <a:lstStyle/>
        <a:p>
          <a:pPr marL="0" lvl="0" indent="0" algn="l" defTabSz="1022350">
            <a:lnSpc>
              <a:spcPct val="90000"/>
            </a:lnSpc>
            <a:spcBef>
              <a:spcPct val="0"/>
            </a:spcBef>
            <a:spcAft>
              <a:spcPct val="35000"/>
            </a:spcAft>
            <a:buNone/>
          </a:pPr>
          <a:r>
            <a:rPr lang="en-US" sz="2300" kern="1200" dirty="0"/>
            <a:t>Middle Ages</a:t>
          </a:r>
        </a:p>
      </dsp:txBody>
      <dsp:txXfrm>
        <a:off x="268440" y="130805"/>
        <a:ext cx="3227866"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6F13F-AD81-4088-B6EA-BB2F5B25DE71}">
      <dsp:nvSpPr>
        <dsp:cNvPr id="0" name=""/>
        <dsp:cNvSpPr/>
      </dsp:nvSpPr>
      <dsp:spPr>
        <a:xfrm>
          <a:off x="543297" y="660206"/>
          <a:ext cx="3224433" cy="3319137"/>
        </a:xfrm>
        <a:prstGeom prst="ellipse">
          <a:avLst/>
        </a:prstGeom>
        <a:gradFill rotWithShape="0">
          <a:gsLst>
            <a:gs pos="0">
              <a:schemeClr val="accent3">
                <a:shade val="50000"/>
                <a:hueOff val="-591694"/>
                <a:satOff val="-9633"/>
                <a:lumOff val="45204"/>
                <a:alphaOff val="0"/>
                <a:tint val="96000"/>
                <a:lumMod val="104000"/>
              </a:schemeClr>
            </a:gs>
            <a:gs pos="100000">
              <a:schemeClr val="accent3">
                <a:shade val="50000"/>
                <a:hueOff val="-591694"/>
                <a:satOff val="-9633"/>
                <a:lumOff val="45204"/>
                <a:alphaOff val="0"/>
                <a:shade val="98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3F5FA65-DE94-4EBA-A6FA-D4ECED4AA8B5}">
      <dsp:nvSpPr>
        <dsp:cNvPr id="0" name=""/>
        <dsp:cNvSpPr/>
      </dsp:nvSpPr>
      <dsp:spPr>
        <a:xfrm>
          <a:off x="1550523" y="1873784"/>
          <a:ext cx="983116" cy="983116"/>
        </a:xfrm>
        <a:prstGeom prst="sun">
          <a:avLst/>
        </a:prstGeom>
        <a:gradFill rotWithShape="0">
          <a:gsLst>
            <a:gs pos="0">
              <a:schemeClr val="accent3">
                <a:shade val="50000"/>
                <a:hueOff val="0"/>
                <a:satOff val="0"/>
                <a:lumOff val="0"/>
                <a:alphaOff val="0"/>
                <a:tint val="96000"/>
                <a:lumMod val="104000"/>
              </a:schemeClr>
            </a:gs>
            <a:gs pos="100000">
              <a:schemeClr val="accent3">
                <a:shade val="50000"/>
                <a:hueOff val="0"/>
                <a:satOff val="0"/>
                <a:lumOff val="0"/>
                <a:alphaOff val="0"/>
                <a:shade val="98000"/>
                <a:lumMod val="94000"/>
              </a:schemeClr>
            </a:gs>
          </a:gsLst>
          <a:lin ang="5400000" scaled="0"/>
        </a:gradFill>
        <a:ln>
          <a:noFill/>
        </a:ln>
        <a:effectLst>
          <a:glow rad="228600">
            <a:schemeClr val="accent5">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46503745-98AF-4825-B53A-E656C9405EA0}">
      <dsp:nvSpPr>
        <dsp:cNvPr id="0" name=""/>
        <dsp:cNvSpPr/>
      </dsp:nvSpPr>
      <dsp:spPr>
        <a:xfrm>
          <a:off x="4008313" y="-92447"/>
          <a:ext cx="1474674" cy="122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33020" rIns="33020" bIns="33020" numCol="1" spcCol="1270" anchor="ctr" anchorCtr="0">
          <a:noAutofit/>
        </a:bodyPr>
        <a:lstStyle/>
        <a:p>
          <a:pPr marL="0" lvl="0" indent="0" algn="l" defTabSz="1155700">
            <a:lnSpc>
              <a:spcPct val="90000"/>
            </a:lnSpc>
            <a:spcBef>
              <a:spcPct val="0"/>
            </a:spcBef>
            <a:spcAft>
              <a:spcPct val="35000"/>
            </a:spcAft>
            <a:buNone/>
          </a:pPr>
          <a:r>
            <a:rPr lang="en-US" sz="26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My Control</a:t>
          </a:r>
        </a:p>
      </dsp:txBody>
      <dsp:txXfrm>
        <a:off x="4008313" y="-92447"/>
        <a:ext cx="1474674" cy="1228895"/>
      </dsp:txXfrm>
    </dsp:sp>
    <dsp:sp modelId="{8745AFD3-4148-4BEB-B4AC-BE40BF9C29C7}">
      <dsp:nvSpPr>
        <dsp:cNvPr id="0" name=""/>
        <dsp:cNvSpPr/>
      </dsp:nvSpPr>
      <dsp:spPr>
        <a:xfrm>
          <a:off x="3639645" y="522000"/>
          <a:ext cx="368668" cy="0"/>
        </a:xfrm>
        <a:prstGeom prst="lin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a:glow rad="228600">
            <a:schemeClr val="accent1">
              <a:satMod val="175000"/>
              <a:alpha val="40000"/>
            </a:schemeClr>
          </a:glow>
        </a:effectLst>
        <a:sp3d z="127000" prstMaterial="matte"/>
      </dsp:spPr>
      <dsp:style>
        <a:lnRef idx="2">
          <a:scrgbClr r="0" g="0" b="0"/>
        </a:lnRef>
        <a:fillRef idx="1">
          <a:scrgbClr r="0" g="0" b="0"/>
        </a:fillRef>
        <a:effectRef idx="0">
          <a:scrgbClr r="0" g="0" b="0"/>
        </a:effectRef>
        <a:fontRef idx="minor"/>
      </dsp:style>
    </dsp:sp>
    <dsp:sp modelId="{CA380BEE-A516-4F04-877D-4561524F0403}">
      <dsp:nvSpPr>
        <dsp:cNvPr id="0" name=""/>
        <dsp:cNvSpPr/>
      </dsp:nvSpPr>
      <dsp:spPr>
        <a:xfrm rot="5400000">
          <a:off x="1918086" y="645012"/>
          <a:ext cx="1844325" cy="1596334"/>
        </a:xfrm>
        <a:prstGeom prst="lin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a:glow rad="139700">
            <a:schemeClr val="accent1">
              <a:satMod val="175000"/>
              <a:alpha val="40000"/>
            </a:schemeClr>
          </a:glow>
        </a:effectLst>
        <a:sp3d z="127000" prstMaterial="matte"/>
      </dsp:spPr>
      <dsp:style>
        <a:lnRef idx="2">
          <a:scrgbClr r="0" g="0" b="0"/>
        </a:lnRef>
        <a:fillRef idx="1">
          <a:scrgbClr r="0" g="0" b="0"/>
        </a:fillRef>
        <a:effectRef idx="0">
          <a:scrgbClr r="0" g="0" b="0"/>
        </a:effectRef>
        <a:fontRef idx="minor"/>
      </dsp:style>
    </dsp:sp>
    <dsp:sp modelId="{3EE6DEBC-4CA2-416D-8682-E86357A0328E}">
      <dsp:nvSpPr>
        <dsp:cNvPr id="0" name=""/>
        <dsp:cNvSpPr/>
      </dsp:nvSpPr>
      <dsp:spPr>
        <a:xfrm>
          <a:off x="4008313" y="1136447"/>
          <a:ext cx="1474674" cy="122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33020" rIns="33020" bIns="33020" numCol="1" spcCol="1270" anchor="ctr" anchorCtr="0">
          <a:noAutofit/>
        </a:bodyPr>
        <a:lstStyle/>
        <a:p>
          <a:pPr marL="0" lvl="0" indent="0" algn="l" defTabSz="1155700">
            <a:lnSpc>
              <a:spcPct val="90000"/>
            </a:lnSpc>
            <a:spcBef>
              <a:spcPct val="0"/>
            </a:spcBef>
            <a:spcAft>
              <a:spcPct val="35000"/>
            </a:spcAft>
            <a:buNone/>
          </a:pPr>
          <a:r>
            <a:rPr lang="en-US" sz="26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God’s Control</a:t>
          </a:r>
        </a:p>
      </dsp:txBody>
      <dsp:txXfrm>
        <a:off x="4008313" y="1136447"/>
        <a:ext cx="1474674" cy="1228895"/>
      </dsp:txXfrm>
    </dsp:sp>
    <dsp:sp modelId="{A16706B6-873C-47DD-A915-A3A3A2E6344C}">
      <dsp:nvSpPr>
        <dsp:cNvPr id="0" name=""/>
        <dsp:cNvSpPr/>
      </dsp:nvSpPr>
      <dsp:spPr>
        <a:xfrm>
          <a:off x="3639645" y="1750895"/>
          <a:ext cx="368668" cy="0"/>
        </a:xfrm>
        <a:prstGeom prst="lin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a:glow rad="228600">
            <a:schemeClr val="accent1">
              <a:satMod val="175000"/>
              <a:alpha val="40000"/>
            </a:schemeClr>
          </a:glow>
        </a:effectLst>
        <a:sp3d z="127000" prstMaterial="matte"/>
      </dsp:spPr>
      <dsp:style>
        <a:lnRef idx="2">
          <a:scrgbClr r="0" g="0" b="0"/>
        </a:lnRef>
        <a:fillRef idx="1">
          <a:scrgbClr r="0" g="0" b="0"/>
        </a:fillRef>
        <a:effectRef idx="0">
          <a:scrgbClr r="0" g="0" b="0"/>
        </a:effectRef>
        <a:fontRef idx="minor"/>
      </dsp:style>
    </dsp:sp>
    <dsp:sp modelId="{7167BD20-89D7-478F-B86F-63BE7D743C20}">
      <dsp:nvSpPr>
        <dsp:cNvPr id="0" name=""/>
        <dsp:cNvSpPr/>
      </dsp:nvSpPr>
      <dsp:spPr>
        <a:xfrm rot="5400000">
          <a:off x="2546813" y="1952089"/>
          <a:ext cx="1291027" cy="892177"/>
        </a:xfrm>
        <a:prstGeom prst="lin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a:glow rad="228600">
            <a:schemeClr val="accent1">
              <a:satMod val="175000"/>
              <a:alpha val="40000"/>
            </a:schemeClr>
          </a:glow>
        </a:effectLst>
        <a:sp3d z="127000" prstMaterial="matte"/>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9EC90-A8F5-48C8-9A3D-8240EBE52EF1}">
      <dsp:nvSpPr>
        <dsp:cNvPr id="0" name=""/>
        <dsp:cNvSpPr/>
      </dsp:nvSpPr>
      <dsp:spPr>
        <a:xfrm rot="5400000">
          <a:off x="5504771" y="-1784468"/>
          <a:ext cx="2068258" cy="6154259"/>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b="1" kern="1200" dirty="0"/>
            <a:t>1 Peter 1:1-2 </a:t>
          </a:r>
          <a:r>
            <a:rPr lang="en-US" sz="2500" kern="1200" dirty="0"/>
            <a:t>Peter, an apostle of Jesus Christ, To those who reside as aliens, scattered throughout… who are </a:t>
          </a:r>
          <a:r>
            <a:rPr lang="en-US" sz="2500" b="1" u="sng" kern="1200" dirty="0"/>
            <a:t>chosen according to</a:t>
          </a:r>
          <a:r>
            <a:rPr lang="en-US" sz="2500" kern="1200" dirty="0"/>
            <a:t> the </a:t>
          </a:r>
          <a:r>
            <a:rPr lang="en-US" sz="2500" b="1" u="sng" kern="1200" dirty="0"/>
            <a:t>foreknowledge</a:t>
          </a:r>
          <a:r>
            <a:rPr lang="en-US" sz="2500" kern="1200" dirty="0"/>
            <a:t> of God…</a:t>
          </a:r>
        </a:p>
      </dsp:txBody>
      <dsp:txXfrm rot="-5400000">
        <a:off x="3461771" y="359496"/>
        <a:ext cx="6053295" cy="1866330"/>
      </dsp:txXfrm>
    </dsp:sp>
    <dsp:sp modelId="{1B241F74-94A1-486C-A01F-CFDBD23A141E}">
      <dsp:nvSpPr>
        <dsp:cNvPr id="0" name=""/>
        <dsp:cNvSpPr/>
      </dsp:nvSpPr>
      <dsp:spPr>
        <a:xfrm>
          <a:off x="0" y="0"/>
          <a:ext cx="3461771" cy="258532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The Remnant: “Chosen By Grace”</a:t>
          </a:r>
        </a:p>
      </dsp:txBody>
      <dsp:txXfrm>
        <a:off x="126205" y="126205"/>
        <a:ext cx="3209361" cy="23329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C2737-7B29-4F60-AE8C-0974DD2C42F6}">
      <dsp:nvSpPr>
        <dsp:cNvPr id="0" name=""/>
        <dsp:cNvSpPr/>
      </dsp:nvSpPr>
      <dsp:spPr>
        <a:xfrm rot="16200000">
          <a:off x="1401" y="1380"/>
          <a:ext cx="2268801" cy="2268801"/>
        </a:xfrm>
        <a:prstGeom prst="upArrow">
          <a:avLst>
            <a:gd name="adj1" fmla="val 50000"/>
            <a:gd name="adj2" fmla="val 35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By Grace</a:t>
          </a:r>
        </a:p>
      </dsp:txBody>
      <dsp:txXfrm rot="5400000">
        <a:off x="398441" y="568580"/>
        <a:ext cx="1871761" cy="1134401"/>
      </dsp:txXfrm>
    </dsp:sp>
    <dsp:sp modelId="{BFA18A3A-BD9A-4DDC-B11B-DF88F6C2CE97}">
      <dsp:nvSpPr>
        <dsp:cNvPr id="0" name=""/>
        <dsp:cNvSpPr/>
      </dsp:nvSpPr>
      <dsp:spPr>
        <a:xfrm rot="5400000">
          <a:off x="4165400" y="1380"/>
          <a:ext cx="2268801" cy="2268801"/>
        </a:xfrm>
        <a:prstGeom prst="upArrow">
          <a:avLst>
            <a:gd name="adj1" fmla="val 50000"/>
            <a:gd name="adj2" fmla="val 35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By Good Works</a:t>
          </a:r>
        </a:p>
      </dsp:txBody>
      <dsp:txXfrm rot="-5400000">
        <a:off x="4165400" y="568580"/>
        <a:ext cx="1871761" cy="11344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293C2-18A7-49B2-BD6D-2E7FC6655961}">
      <dsp:nvSpPr>
        <dsp:cNvPr id="0" name=""/>
        <dsp:cNvSpPr/>
      </dsp:nvSpPr>
      <dsp:spPr>
        <a:xfrm>
          <a:off x="417659" y="1262"/>
          <a:ext cx="2758661" cy="2206928"/>
        </a:xfrm>
        <a:prstGeom prst="rect">
          <a:avLst/>
        </a:prstGeom>
        <a:blipFill rotWithShape="1">
          <a:blip xmlns:r="http://schemas.openxmlformats.org/officeDocument/2006/relationships" r:embed="rId1"/>
          <a:srcRect/>
          <a:stretch>
            <a:fillRect l="-9000" r="-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664685-0421-4283-A2B6-65B073387410}">
      <dsp:nvSpPr>
        <dsp:cNvPr id="0" name=""/>
        <dsp:cNvSpPr/>
      </dsp:nvSpPr>
      <dsp:spPr>
        <a:xfrm>
          <a:off x="665939" y="1987498"/>
          <a:ext cx="2455208" cy="772425"/>
        </a:xfrm>
        <a:prstGeom prst="wedgeRectCallout">
          <a:avLst>
            <a:gd name="adj1" fmla="val 20250"/>
            <a:gd name="adj2" fmla="val -607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“Messianic Jews”</a:t>
          </a:r>
          <a:br>
            <a:rPr lang="en-US" sz="2100" kern="1200" dirty="0"/>
          </a:br>
          <a:r>
            <a:rPr lang="en-US" sz="2100" kern="1200" dirty="0"/>
            <a:t>/ “Fulfilled Jews”</a:t>
          </a:r>
        </a:p>
      </dsp:txBody>
      <dsp:txXfrm>
        <a:off x="665939" y="1987498"/>
        <a:ext cx="2455208" cy="7724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293C2-18A7-49B2-BD6D-2E7FC6655961}">
      <dsp:nvSpPr>
        <dsp:cNvPr id="0" name=""/>
        <dsp:cNvSpPr/>
      </dsp:nvSpPr>
      <dsp:spPr>
        <a:xfrm>
          <a:off x="487432" y="1371"/>
          <a:ext cx="2835297" cy="2268237"/>
        </a:xfrm>
        <a:prstGeom prst="rect">
          <a:avLst/>
        </a:prstGeom>
        <a:blipFill rotWithShape="1">
          <a:blip xmlns:r="http://schemas.openxmlformats.org/officeDocument/2006/relationships" r:embed="rId1"/>
          <a:srcRect/>
          <a:stretch>
            <a:fillRect t="-1000" b="-1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664685-0421-4283-A2B6-65B073387410}">
      <dsp:nvSpPr>
        <dsp:cNvPr id="0" name=""/>
        <dsp:cNvSpPr/>
      </dsp:nvSpPr>
      <dsp:spPr>
        <a:xfrm>
          <a:off x="742609" y="2042785"/>
          <a:ext cx="2523414" cy="793883"/>
        </a:xfrm>
        <a:prstGeom prst="wedgeRectCallout">
          <a:avLst>
            <a:gd name="adj1" fmla="val 20250"/>
            <a:gd name="adj2" fmla="val -607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“Rabbinic Judaism”</a:t>
          </a:r>
        </a:p>
      </dsp:txBody>
      <dsp:txXfrm>
        <a:off x="742609" y="2042785"/>
        <a:ext cx="2523414" cy="79388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7CBB8-A8A3-4DDA-89BC-F9DEF11E970B}" type="datetimeFigureOut">
              <a:rPr lang="en-US" smtClean="0"/>
              <a:t>3/9/2019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2CAE7-1A73-452A-BB18-20B127A7A17A}" type="slidenum">
              <a:rPr lang="en-US" smtClean="0"/>
              <a:t>‹#›</a:t>
            </a:fld>
            <a:endParaRPr lang="en-US"/>
          </a:p>
        </p:txBody>
      </p:sp>
    </p:spTree>
    <p:extLst>
      <p:ext uri="{BB962C8B-B14F-4D97-AF65-F5344CB8AC3E}">
        <p14:creationId xmlns:p14="http://schemas.microsoft.com/office/powerpoint/2010/main" val="1824128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Romans 11:1 Has God rejected his own people, the nation of Israel? Of course not! </a:t>
            </a:r>
          </a:p>
          <a:p>
            <a:endParaRPr lang="en-US" dirty="0"/>
          </a:p>
          <a:p>
            <a:r>
              <a:rPr lang="en-US" dirty="0"/>
              <a:t>We  LIVE in EXCITING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 Trump ~ Start This!</a:t>
            </a:r>
          </a:p>
          <a:p>
            <a:endParaRPr lang="en-US" dirty="0"/>
          </a:p>
        </p:txBody>
      </p:sp>
      <p:sp>
        <p:nvSpPr>
          <p:cNvPr id="4" name="Slide Number Placeholder 3"/>
          <p:cNvSpPr>
            <a:spLocks noGrp="1"/>
          </p:cNvSpPr>
          <p:nvPr>
            <p:ph type="sldNum" sz="quarter" idx="5"/>
          </p:nvPr>
        </p:nvSpPr>
        <p:spPr/>
        <p:txBody>
          <a:bodyPr/>
          <a:lstStyle/>
          <a:p>
            <a:fld id="{2152CAE7-1A73-452A-BB18-20B127A7A17A}" type="slidenum">
              <a:rPr lang="en-US" smtClean="0"/>
              <a:t>1</a:t>
            </a:fld>
            <a:endParaRPr lang="en-US"/>
          </a:p>
        </p:txBody>
      </p:sp>
    </p:spTree>
    <p:extLst>
      <p:ext uri="{BB962C8B-B14F-4D97-AF65-F5344CB8AC3E}">
        <p14:creationId xmlns:p14="http://schemas.microsoft.com/office/powerpoint/2010/main" val="1283240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Uninformed</a:t>
            </a:r>
            <a:r>
              <a:rPr lang="en-US" dirty="0"/>
              <a:t>… “</a:t>
            </a:r>
            <a:r>
              <a:rPr lang="en-US" dirty="0" err="1"/>
              <a:t>Y’all</a:t>
            </a:r>
            <a:r>
              <a:rPr lang="en-US" dirty="0"/>
              <a:t> had BEST NOT get WISE in your OWN ESTIMATION &amp; write Israel off!”</a:t>
            </a:r>
          </a:p>
          <a:p>
            <a:endParaRPr lang="en-US" dirty="0"/>
          </a:p>
        </p:txBody>
      </p:sp>
      <p:sp>
        <p:nvSpPr>
          <p:cNvPr id="4" name="Slide Number Placeholder 3"/>
          <p:cNvSpPr>
            <a:spLocks noGrp="1"/>
          </p:cNvSpPr>
          <p:nvPr>
            <p:ph type="sldNum" sz="quarter" idx="5"/>
          </p:nvPr>
        </p:nvSpPr>
        <p:spPr/>
        <p:txBody>
          <a:bodyPr/>
          <a:lstStyle/>
          <a:p>
            <a:fld id="{2152CAE7-1A73-452A-BB18-20B127A7A17A}" type="slidenum">
              <a:rPr lang="en-US" smtClean="0"/>
              <a:t>12</a:t>
            </a:fld>
            <a:endParaRPr lang="en-US"/>
          </a:p>
        </p:txBody>
      </p:sp>
    </p:spTree>
    <p:extLst>
      <p:ext uri="{BB962C8B-B14F-4D97-AF65-F5344CB8AC3E}">
        <p14:creationId xmlns:p14="http://schemas.microsoft.com/office/powerpoint/2010/main" val="3326424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11:29 = a </a:t>
            </a:r>
            <a:r>
              <a:rPr lang="en-US" b="1" dirty="0"/>
              <a:t>SERIOUS Promise</a:t>
            </a:r>
          </a:p>
          <a:p>
            <a:endParaRPr lang="en-US" b="1" dirty="0"/>
          </a:p>
          <a:p>
            <a:r>
              <a:rPr lang="en-US" b="1" dirty="0"/>
              <a:t>= ** ~Mess w/ JEWS!!</a:t>
            </a:r>
          </a:p>
          <a:p>
            <a:endParaRPr lang="en-US" b="1" dirty="0"/>
          </a:p>
          <a:p>
            <a:r>
              <a:rPr lang="en-US" b="0" dirty="0"/>
              <a:t>b/c </a:t>
            </a:r>
            <a:r>
              <a:rPr lang="en-US" b="1" dirty="0"/>
              <a:t>**Gen. 12:2 </a:t>
            </a:r>
            <a:r>
              <a:rPr lang="en-US" b="1" dirty="0">
                <a:sym typeface="Wingdings" panose="05000000000000000000" pitchFamily="2" charset="2"/>
              </a:rPr>
              <a:t> ~CONDITIONAL!</a:t>
            </a:r>
            <a:endParaRPr lang="en-US" b="1" dirty="0"/>
          </a:p>
        </p:txBody>
      </p:sp>
      <p:sp>
        <p:nvSpPr>
          <p:cNvPr id="4" name="Slide Number Placeholder 3"/>
          <p:cNvSpPr>
            <a:spLocks noGrp="1"/>
          </p:cNvSpPr>
          <p:nvPr>
            <p:ph type="sldNum" sz="quarter" idx="5"/>
          </p:nvPr>
        </p:nvSpPr>
        <p:spPr/>
        <p:txBody>
          <a:bodyPr/>
          <a:lstStyle/>
          <a:p>
            <a:fld id="{2152CAE7-1A73-452A-BB18-20B127A7A17A}" type="slidenum">
              <a:rPr lang="en-US" smtClean="0"/>
              <a:t>13</a:t>
            </a:fld>
            <a:endParaRPr lang="en-US"/>
          </a:p>
        </p:txBody>
      </p:sp>
    </p:spTree>
    <p:extLst>
      <p:ext uri="{BB962C8B-B14F-4D97-AF65-F5344CB8AC3E}">
        <p14:creationId xmlns:p14="http://schemas.microsoft.com/office/powerpoint/2010/main" val="482316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b="1" dirty="0"/>
              <a:t>1948</a:t>
            </a:r>
            <a:r>
              <a:rPr lang="en-US" dirty="0"/>
              <a:t> </a:t>
            </a:r>
            <a:r>
              <a:rPr lang="en-US" dirty="0">
                <a:sym typeface="Wingdings" panose="05000000000000000000" pitchFamily="2" charset="2"/>
              </a:rPr>
              <a:t> “</a:t>
            </a:r>
            <a:r>
              <a:rPr lang="en-US" i="1" dirty="0">
                <a:sym typeface="Wingdings" panose="05000000000000000000" pitchFamily="2" charset="2"/>
              </a:rPr>
              <a:t>THEN U </a:t>
            </a:r>
            <a:r>
              <a:rPr lang="en-US" b="1" i="1" dirty="0">
                <a:sym typeface="Wingdings" panose="05000000000000000000" pitchFamily="2" charset="2"/>
              </a:rPr>
              <a:t>Will KNOW</a:t>
            </a:r>
            <a:r>
              <a:rPr lang="en-US" dirty="0">
                <a:sym typeface="Wingdings" panose="05000000000000000000" pitchFamily="2" charset="2"/>
              </a:rPr>
              <a:t>…</a:t>
            </a:r>
            <a:r>
              <a:rPr lang="en-US" i="1" dirty="0">
                <a:sym typeface="Wingdings" panose="05000000000000000000" pitchFamily="2" charset="2"/>
              </a:rPr>
              <a:t>!</a:t>
            </a:r>
            <a:r>
              <a:rPr lang="en-US" dirty="0">
                <a:sym typeface="Wingdings" panose="05000000000000000000" pitchFamily="2" charset="2"/>
              </a:rPr>
              <a:t>”</a:t>
            </a:r>
          </a:p>
          <a:p>
            <a:endParaRPr lang="en-US" dirty="0">
              <a:sym typeface="Wingdings" panose="05000000000000000000" pitchFamily="2" charset="2"/>
            </a:endParaRPr>
          </a:p>
          <a:p>
            <a:r>
              <a:rPr lang="en-US" b="1" dirty="0">
                <a:sym typeface="Wingdings" panose="05000000000000000000" pitchFamily="2" charset="2"/>
              </a:rPr>
              <a:t>Thus **</a:t>
            </a:r>
            <a:r>
              <a:rPr lang="en-US" b="1" u="sng" dirty="0">
                <a:sym typeface="Wingdings" panose="05000000000000000000" pitchFamily="2" charset="2"/>
              </a:rPr>
              <a:t>11:29</a:t>
            </a:r>
            <a:r>
              <a:rPr lang="en-US" b="1" dirty="0">
                <a:sym typeface="Wingdings" panose="05000000000000000000" pitchFamily="2" charset="2"/>
              </a:rPr>
              <a:t> </a:t>
            </a:r>
            <a:r>
              <a:rPr lang="en-US" dirty="0">
                <a:sym typeface="Wingdings" panose="05000000000000000000" pitchFamily="2" charset="2"/>
              </a:rPr>
              <a:t> Thus **</a:t>
            </a:r>
            <a:r>
              <a:rPr lang="en-US" b="1" u="sng" dirty="0">
                <a:sym typeface="Wingdings" panose="05000000000000000000" pitchFamily="2" charset="2"/>
              </a:rPr>
              <a:t>Gen. 12:2-3 </a:t>
            </a:r>
            <a:r>
              <a:rPr lang="en-US" dirty="0">
                <a:sym typeface="Wingdings" panose="05000000000000000000" pitchFamily="2" charset="2"/>
              </a:rPr>
              <a:t>= SERIOUS Warning!</a:t>
            </a:r>
            <a:endParaRPr lang="en-US" dirty="0"/>
          </a:p>
        </p:txBody>
      </p:sp>
      <p:sp>
        <p:nvSpPr>
          <p:cNvPr id="4" name="Slide Number Placeholder 3"/>
          <p:cNvSpPr>
            <a:spLocks noGrp="1"/>
          </p:cNvSpPr>
          <p:nvPr>
            <p:ph type="sldNum" sz="quarter" idx="5"/>
          </p:nvPr>
        </p:nvSpPr>
        <p:spPr/>
        <p:txBody>
          <a:bodyPr/>
          <a:lstStyle/>
          <a:p>
            <a:fld id="{2152CAE7-1A73-452A-BB18-20B127A7A17A}" type="slidenum">
              <a:rPr lang="en-US" smtClean="0"/>
              <a:t>18</a:t>
            </a:fld>
            <a:endParaRPr lang="en-US"/>
          </a:p>
        </p:txBody>
      </p:sp>
    </p:spTree>
    <p:extLst>
      <p:ext uri="{BB962C8B-B14F-4D97-AF65-F5344CB8AC3E}">
        <p14:creationId xmlns:p14="http://schemas.microsoft.com/office/powerpoint/2010/main" val="1742488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52CAE7-1A73-452A-BB18-20B127A7A17A}" type="slidenum">
              <a:rPr lang="en-US" smtClean="0"/>
              <a:t>19</a:t>
            </a:fld>
            <a:endParaRPr lang="en-US"/>
          </a:p>
        </p:txBody>
      </p:sp>
    </p:spTree>
    <p:extLst>
      <p:ext uri="{BB962C8B-B14F-4D97-AF65-F5344CB8AC3E}">
        <p14:creationId xmlns:p14="http://schemas.microsoft.com/office/powerpoint/2010/main" val="658904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this is another way of </a:t>
            </a:r>
            <a:r>
              <a:rPr lang="en-US" b="1" dirty="0"/>
              <a:t>saying</a:t>
            </a:r>
            <a:r>
              <a:rPr lang="en-US" dirty="0"/>
              <a:t>… </a:t>
            </a:r>
            <a:r>
              <a:rPr lang="en-US" b="1" u="sng" dirty="0"/>
              <a:t>Jas. 4:6</a:t>
            </a:r>
            <a:r>
              <a:rPr lang="en-US" u="sng" dirty="0"/>
              <a:t> </a:t>
            </a:r>
          </a:p>
          <a:p>
            <a:pPr marL="171450" indent="-171450">
              <a:buFont typeface="Arial" panose="020B0604020202020204" pitchFamily="34" charset="0"/>
              <a:buChar char="•"/>
            </a:pPr>
            <a:r>
              <a:rPr lang="en-US" dirty="0"/>
              <a:t>=How </a:t>
            </a:r>
            <a:r>
              <a:rPr lang="en-US" b="1" dirty="0"/>
              <a:t>G. Rolls</a:t>
            </a:r>
          </a:p>
          <a:p>
            <a:endParaRPr lang="en-US" dirty="0"/>
          </a:p>
          <a:p>
            <a:r>
              <a:rPr lang="en-US" dirty="0"/>
              <a:t>Which Means  </a:t>
            </a:r>
            <a:r>
              <a:rPr lang="en-US" b="1" dirty="0"/>
              <a:t>** Grace ^ Pride</a:t>
            </a:r>
          </a:p>
          <a:p>
            <a:pPr marL="171450" indent="-171450">
              <a:buFont typeface="Arial" panose="020B0604020202020204" pitchFamily="34" charset="0"/>
              <a:buChar char="•"/>
            </a:pPr>
            <a:r>
              <a:rPr lang="en-US" b="0" dirty="0"/>
              <a:t>AP:  </a:t>
            </a:r>
            <a:r>
              <a:rPr lang="en-US" b="1" dirty="0"/>
              <a:t>~</a:t>
            </a:r>
            <a:r>
              <a:rPr lang="en-US" b="1" dirty="0" err="1"/>
              <a:t>Jst</a:t>
            </a:r>
            <a:r>
              <a:rPr lang="en-US" b="1" dirty="0"/>
              <a:t> Nations </a:t>
            </a:r>
            <a:r>
              <a:rPr lang="en-US" b="0" dirty="0">
                <a:sym typeface="Wingdings" panose="05000000000000000000" pitchFamily="2" charset="2"/>
              </a:rPr>
              <a:t> Applies 2 </a:t>
            </a:r>
            <a:r>
              <a:rPr lang="en-US" b="1" dirty="0">
                <a:sym typeface="Wingdings" panose="05000000000000000000" pitchFamily="2" charset="2"/>
              </a:rPr>
              <a:t>Individ.2!!</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0" dirty="0">
                <a:sym typeface="Wingdings" panose="05000000000000000000" pitchFamily="2" charset="2"/>
              </a:rPr>
              <a:t>AP: </a:t>
            </a:r>
            <a:r>
              <a:rPr lang="en-US" b="1" dirty="0">
                <a:sym typeface="Wingdings" panose="05000000000000000000" pitchFamily="2" charset="2"/>
              </a:rPr>
              <a:t>Bitter? “</a:t>
            </a:r>
            <a:r>
              <a:rPr lang="en-US" b="0" i="1" dirty="0" err="1">
                <a:sym typeface="Wingdings" panose="05000000000000000000" pitchFamily="2" charset="2"/>
              </a:rPr>
              <a:t>Squish..Bug</a:t>
            </a:r>
            <a:r>
              <a:rPr lang="en-US" b="0" i="1" dirty="0">
                <a:sym typeface="Wingdings" panose="05000000000000000000" pitchFamily="2" charset="2"/>
              </a:rPr>
              <a:t>!” </a:t>
            </a:r>
            <a:r>
              <a:rPr lang="en-US" b="1" dirty="0">
                <a:sym typeface="Wingdings" panose="05000000000000000000" pitchFamily="2" charset="2"/>
              </a:rPr>
              <a:t>Lash Out? CRUSH?</a:t>
            </a:r>
          </a:p>
          <a:p>
            <a:pPr marL="171450" indent="-171450">
              <a:buFont typeface="Arial" panose="020B0604020202020204" pitchFamily="34" charset="0"/>
              <a:buChar char="•"/>
            </a:pPr>
            <a:r>
              <a:rPr lang="en-US" b="0" dirty="0">
                <a:sym typeface="Wingdings" panose="05000000000000000000" pitchFamily="2" charset="2"/>
              </a:rPr>
              <a:t>~ </a:t>
            </a:r>
            <a:r>
              <a:rPr lang="en-US" b="1" dirty="0">
                <a:sym typeface="Wingdings" panose="05000000000000000000" pitchFamily="2" charset="2"/>
              </a:rPr>
              <a:t>2 Turn 2 G: </a:t>
            </a:r>
            <a:r>
              <a:rPr lang="en-US" b="1" i="1" dirty="0">
                <a:sym typeface="Wingdings" panose="05000000000000000000" pitchFamily="2" charset="2"/>
              </a:rPr>
              <a:t>“Defend Me!” </a:t>
            </a:r>
            <a:r>
              <a:rPr lang="en-US" b="0" i="0" dirty="0">
                <a:sym typeface="Wingdings" panose="05000000000000000000" pitchFamily="2" charset="2"/>
              </a:rPr>
              <a:t>  </a:t>
            </a:r>
            <a:r>
              <a:rPr lang="en-US" b="0" i="1" dirty="0">
                <a:sym typeface="Wingdings" panose="05000000000000000000" pitchFamily="2" charset="2"/>
              </a:rPr>
              <a:t>G:</a:t>
            </a:r>
            <a:r>
              <a:rPr lang="en-US" b="1" i="1" dirty="0">
                <a:sym typeface="Wingdings" panose="05000000000000000000" pitchFamily="2" charset="2"/>
              </a:rPr>
              <a:t>“Defend </a:t>
            </a:r>
            <a:r>
              <a:rPr lang="en-US" b="1" i="1" dirty="0" err="1">
                <a:sym typeface="Wingdings" panose="05000000000000000000" pitchFamily="2" charset="2"/>
              </a:rPr>
              <a:t>Urslf</a:t>
            </a:r>
            <a:r>
              <a:rPr lang="en-US" b="1" i="1" dirty="0">
                <a:sym typeface="Wingdings" panose="05000000000000000000" pitchFamily="2" charset="2"/>
              </a:rPr>
              <a:t>!”</a:t>
            </a:r>
            <a:endParaRPr lang="en-US" b="1" i="1" dirty="0"/>
          </a:p>
        </p:txBody>
      </p:sp>
      <p:sp>
        <p:nvSpPr>
          <p:cNvPr id="4" name="Slide Number Placeholder 3"/>
          <p:cNvSpPr>
            <a:spLocks noGrp="1"/>
          </p:cNvSpPr>
          <p:nvPr>
            <p:ph type="sldNum" sz="quarter" idx="5"/>
          </p:nvPr>
        </p:nvSpPr>
        <p:spPr/>
        <p:txBody>
          <a:bodyPr/>
          <a:lstStyle/>
          <a:p>
            <a:fld id="{2152CAE7-1A73-452A-BB18-20B127A7A17A}" type="slidenum">
              <a:rPr lang="en-US" smtClean="0"/>
              <a:t>20</a:t>
            </a:fld>
            <a:endParaRPr lang="en-US"/>
          </a:p>
        </p:txBody>
      </p:sp>
    </p:spTree>
    <p:extLst>
      <p:ext uri="{BB962C8B-B14F-4D97-AF65-F5344CB8AC3E}">
        <p14:creationId xmlns:p14="http://schemas.microsoft.com/office/powerpoint/2010/main" val="323628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52CAE7-1A73-452A-BB18-20B127A7A17A}" type="slidenum">
              <a:rPr lang="en-US" smtClean="0"/>
              <a:t>21</a:t>
            </a:fld>
            <a:endParaRPr lang="en-US"/>
          </a:p>
        </p:txBody>
      </p:sp>
    </p:spTree>
    <p:extLst>
      <p:ext uri="{BB962C8B-B14F-4D97-AF65-F5344CB8AC3E}">
        <p14:creationId xmlns:p14="http://schemas.microsoft.com/office/powerpoint/2010/main" val="160208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2Day’s Probs </a:t>
            </a:r>
            <a:r>
              <a:rPr lang="en-US" dirty="0"/>
              <a:t>= Goes WAY back</a:t>
            </a:r>
            <a:r>
              <a:rPr lang="en-US" dirty="0">
                <a:sym typeface="Wingdings" panose="05000000000000000000" pitchFamily="2" charset="2"/>
              </a:rPr>
              <a:t> **</a:t>
            </a:r>
            <a:r>
              <a:rPr lang="en-US" b="1" dirty="0">
                <a:sym typeface="Wingdings" panose="05000000000000000000" pitchFamily="2" charset="2"/>
              </a:rPr>
              <a:t>33 AD</a:t>
            </a:r>
            <a:endParaRPr lang="en-US" b="1" dirty="0"/>
          </a:p>
          <a:p>
            <a:pPr marL="171450" indent="-171450">
              <a:buFont typeface="Arial" panose="020B0604020202020204" pitchFamily="34" charset="0"/>
              <a:buChar char="•"/>
            </a:pPr>
            <a:r>
              <a:rPr lang="en-US" b="1" dirty="0"/>
              <a:t>** =</a:t>
            </a:r>
            <a:r>
              <a:rPr lang="en-US" b="1" dirty="0">
                <a:sym typeface="Wingdings" panose="05000000000000000000" pitchFamily="2" charset="2"/>
              </a:rPr>
              <a:t>GENTILE </a:t>
            </a:r>
            <a:r>
              <a:rPr lang="en-US" dirty="0">
                <a:sym typeface="Wingdings" panose="05000000000000000000" pitchFamily="2" charset="2"/>
              </a:rPr>
              <a:t>AGE  Prophesied </a:t>
            </a:r>
            <a:r>
              <a:rPr lang="en-US" b="1" u="sng" dirty="0"/>
              <a:t>Ro.10:20</a:t>
            </a:r>
            <a:r>
              <a:rPr lang="en-US" b="1" dirty="0"/>
              <a:t> </a:t>
            </a:r>
            <a:endParaRPr lang="en-US" dirty="0">
              <a:sym typeface="Wingdings" panose="05000000000000000000" pitchFamily="2" charset="2"/>
            </a:endParaRP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t>
            </a:r>
            <a:r>
              <a:rPr lang="en-US" b="1" u="sng" dirty="0">
                <a:sym typeface="Wingdings" panose="05000000000000000000" pitchFamily="2" charset="2"/>
              </a:rPr>
              <a:t>Ro.10:21</a:t>
            </a:r>
            <a:r>
              <a:rPr lang="en-US" dirty="0">
                <a:sym typeface="Wingdings" panose="05000000000000000000" pitchFamily="2" charset="2"/>
              </a:rPr>
              <a:t> </a:t>
            </a:r>
            <a:r>
              <a:rPr lang="en-US" b="1" dirty="0">
                <a:sym typeface="Wingdings" panose="05000000000000000000" pitchFamily="2" charset="2"/>
              </a:rPr>
              <a:t>Jews=Rejected </a:t>
            </a:r>
            <a:r>
              <a:rPr lang="en-US" dirty="0">
                <a:sym typeface="Wingdings" panose="05000000000000000000" pitchFamily="2" charset="2"/>
              </a:rPr>
              <a:t>JC</a:t>
            </a:r>
          </a:p>
          <a:p>
            <a:pPr marL="171450" indent="-171450">
              <a:buFont typeface="Arial" panose="020B0604020202020204" pitchFamily="34" charset="0"/>
              <a:buChar char="•"/>
            </a:pPr>
            <a:r>
              <a:rPr lang="en-US" b="0" dirty="0">
                <a:sym typeface="Wingdings" panose="05000000000000000000" pitchFamily="2" charset="2"/>
              </a:rPr>
              <a:t>G=Tried </a:t>
            </a:r>
            <a:r>
              <a:rPr lang="en-US" b="1" dirty="0">
                <a:sym typeface="Wingdings" panose="05000000000000000000" pitchFamily="2" charset="2"/>
              </a:rPr>
              <a:t>40 </a:t>
            </a:r>
            <a:r>
              <a:rPr lang="en-US" b="1" dirty="0" err="1">
                <a:sym typeface="Wingdings" panose="05000000000000000000" pitchFamily="2" charset="2"/>
              </a:rPr>
              <a:t>Yrs</a:t>
            </a:r>
            <a:r>
              <a:rPr lang="en-US" b="1" dirty="0">
                <a:sym typeface="Wingdings" panose="05000000000000000000" pitchFamily="2" charset="2"/>
              </a:rPr>
              <a:t>  Removed </a:t>
            </a:r>
            <a:r>
              <a:rPr lang="en-US" b="0" dirty="0">
                <a:sym typeface="Wingdings" panose="05000000000000000000" pitchFamily="2" charset="2"/>
              </a:rPr>
              <a:t>Protection</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**2000 </a:t>
            </a:r>
            <a:r>
              <a:rPr lang="en-US" b="1" dirty="0" err="1">
                <a:sym typeface="Wingdings" panose="05000000000000000000" pitchFamily="2" charset="2"/>
              </a:rPr>
              <a:t>Yrs</a:t>
            </a:r>
            <a:r>
              <a:rPr lang="en-US" b="1" dirty="0">
                <a:sym typeface="Wingdings" panose="05000000000000000000" pitchFamily="2" charset="2"/>
              </a:rPr>
              <a:t> </a:t>
            </a:r>
            <a:r>
              <a:rPr lang="en-US" b="1" dirty="0" err="1">
                <a:sym typeface="Wingdings" panose="05000000000000000000" pitchFamily="2" charset="2"/>
              </a:rPr>
              <a:t>DispersedHolocaust</a:t>
            </a:r>
            <a:endParaRPr lang="en-US" b="1" dirty="0">
              <a:sym typeface="Wingdings" panose="05000000000000000000" pitchFamily="2" charset="2"/>
            </a:endParaRPr>
          </a:p>
          <a:p>
            <a:pPr marL="0" indent="0">
              <a:buFont typeface="Arial" panose="020B0604020202020204" pitchFamily="34" charset="0"/>
              <a:buNone/>
            </a:pPr>
            <a:endParaRPr lang="en-US" b="1"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152CAE7-1A73-452A-BB18-20B127A7A17A}" type="slidenum">
              <a:rPr lang="en-US" smtClean="0"/>
              <a:t>2</a:t>
            </a:fld>
            <a:endParaRPr lang="en-US"/>
          </a:p>
        </p:txBody>
      </p:sp>
    </p:spTree>
    <p:extLst>
      <p:ext uri="{BB962C8B-B14F-4D97-AF65-F5344CB8AC3E}">
        <p14:creationId xmlns:p14="http://schemas.microsoft.com/office/powerpoint/2010/main" val="2418549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Rom.11:1=GUD QUEST! </a:t>
            </a:r>
            <a:r>
              <a:rPr lang="en-US" dirty="0">
                <a:sym typeface="Wingdings" panose="05000000000000000000" pitchFamily="2" charset="2"/>
              </a:rPr>
              <a:t> </a:t>
            </a:r>
          </a:p>
          <a:p>
            <a:endParaRPr lang="en-US" dirty="0">
              <a:sym typeface="Wingdings" panose="05000000000000000000" pitchFamily="2" charset="2"/>
            </a:endParaRPr>
          </a:p>
          <a:p>
            <a:r>
              <a:rPr lang="en-US" dirty="0">
                <a:sym typeface="Wingdings" panose="05000000000000000000" pitchFamily="2" charset="2"/>
              </a:rPr>
              <a:t> </a:t>
            </a:r>
            <a:r>
              <a:rPr lang="en-US" i="1" dirty="0">
                <a:sym typeface="Wingdings" panose="05000000000000000000" pitchFamily="2" charset="2"/>
              </a:rPr>
              <a:t>“Foreknew” </a:t>
            </a:r>
            <a:r>
              <a:rPr lang="en-US" dirty="0">
                <a:sym typeface="Wingdings" panose="05000000000000000000" pitchFamily="2" charset="2"/>
              </a:rPr>
              <a:t>= **</a:t>
            </a:r>
            <a:r>
              <a:rPr lang="en-US" b="1" dirty="0">
                <a:sym typeface="Wingdings" panose="05000000000000000000" pitchFamily="2" charset="2"/>
              </a:rPr>
              <a:t>G in Control </a:t>
            </a:r>
            <a:r>
              <a:rPr lang="en-US" dirty="0">
                <a:sym typeface="Wingdings" panose="05000000000000000000" pitchFamily="2" charset="2"/>
              </a:rPr>
              <a:t> Yet w/ **</a:t>
            </a:r>
            <a:r>
              <a:rPr lang="en-US" b="1" dirty="0">
                <a:sym typeface="Wingdings" panose="05000000000000000000" pitchFamily="2" charset="2"/>
              </a:rPr>
              <a:t>Freedom</a:t>
            </a:r>
            <a:endParaRPr lang="en-US" b="1" dirty="0"/>
          </a:p>
        </p:txBody>
      </p:sp>
      <p:sp>
        <p:nvSpPr>
          <p:cNvPr id="4" name="Slide Number Placeholder 3"/>
          <p:cNvSpPr>
            <a:spLocks noGrp="1"/>
          </p:cNvSpPr>
          <p:nvPr>
            <p:ph type="sldNum" sz="quarter" idx="5"/>
          </p:nvPr>
        </p:nvSpPr>
        <p:spPr/>
        <p:txBody>
          <a:bodyPr/>
          <a:lstStyle/>
          <a:p>
            <a:fld id="{2152CAE7-1A73-452A-BB18-20B127A7A17A}" type="slidenum">
              <a:rPr lang="en-US" smtClean="0"/>
              <a:t>4</a:t>
            </a:fld>
            <a:endParaRPr lang="en-US"/>
          </a:p>
        </p:txBody>
      </p:sp>
    </p:spTree>
    <p:extLst>
      <p:ext uri="{BB962C8B-B14F-4D97-AF65-F5344CB8AC3E}">
        <p14:creationId xmlns:p14="http://schemas.microsoft.com/office/powerpoint/2010/main" val="33330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i="1" dirty="0"/>
              <a:t>Remnant</a:t>
            </a:r>
            <a:r>
              <a:rPr lang="en-US" dirty="0"/>
              <a:t>” = of </a:t>
            </a:r>
            <a:r>
              <a:rPr lang="en-US" b="1" dirty="0"/>
              <a:t>BELIEVERS </a:t>
            </a:r>
            <a:r>
              <a:rPr lang="en-US" dirty="0">
                <a:sym typeface="Wingdings" panose="05000000000000000000" pitchFamily="2" charset="2"/>
              </a:rPr>
              <a:t>= </a:t>
            </a:r>
            <a:r>
              <a:rPr lang="en-US" b="1" dirty="0">
                <a:sym typeface="Wingdings" panose="05000000000000000000" pitchFamily="2" charset="2"/>
              </a:rPr>
              <a:t>Today</a:t>
            </a:r>
            <a:r>
              <a:rPr lang="en-US" dirty="0">
                <a:sym typeface="Wingdings" panose="05000000000000000000" pitchFamily="2" charset="2"/>
              </a:rPr>
              <a:t>, Still</a:t>
            </a:r>
          </a:p>
          <a:p>
            <a:endParaRPr lang="en-US" dirty="0">
              <a:sym typeface="Wingdings" panose="05000000000000000000" pitchFamily="2" charset="2"/>
            </a:endParaRPr>
          </a:p>
          <a:p>
            <a:r>
              <a:rPr lang="en-US" dirty="0">
                <a:sym typeface="Wingdings" panose="05000000000000000000" pitchFamily="2" charset="2"/>
              </a:rPr>
              <a:t>“</a:t>
            </a:r>
            <a:r>
              <a:rPr lang="en-US" i="1" dirty="0">
                <a:sym typeface="Wingdings" panose="05000000000000000000" pitchFamily="2" charset="2"/>
              </a:rPr>
              <a:t>Chosen</a:t>
            </a:r>
            <a:r>
              <a:rPr lang="en-US" dirty="0">
                <a:sym typeface="Wingdings" panose="05000000000000000000" pitchFamily="2" charset="2"/>
              </a:rPr>
              <a:t>” = “</a:t>
            </a:r>
            <a:r>
              <a:rPr lang="en-US" i="1" dirty="0">
                <a:sym typeface="Wingdings" panose="05000000000000000000" pitchFamily="2" charset="2"/>
              </a:rPr>
              <a:t>Elected</a:t>
            </a:r>
            <a:r>
              <a:rPr lang="en-US" dirty="0">
                <a:sym typeface="Wingdings" panose="05000000000000000000" pitchFamily="2" charset="2"/>
              </a:rPr>
              <a:t>”  by **</a:t>
            </a:r>
            <a:r>
              <a:rPr lang="en-US" b="1" dirty="0">
                <a:sym typeface="Wingdings" panose="05000000000000000000" pitchFamily="2" charset="2"/>
              </a:rPr>
              <a:t>G  </a:t>
            </a:r>
            <a:r>
              <a:rPr lang="en-US" b="1" dirty="0" err="1">
                <a:sym typeface="Wingdings" panose="05000000000000000000" pitchFamily="2" charset="2"/>
              </a:rPr>
              <a:t>Foreknowl</a:t>
            </a:r>
            <a:endParaRPr lang="en-US" b="1" dirty="0"/>
          </a:p>
        </p:txBody>
      </p:sp>
      <p:sp>
        <p:nvSpPr>
          <p:cNvPr id="4" name="Slide Number Placeholder 3"/>
          <p:cNvSpPr>
            <a:spLocks noGrp="1"/>
          </p:cNvSpPr>
          <p:nvPr>
            <p:ph type="sldNum" sz="quarter" idx="5"/>
          </p:nvPr>
        </p:nvSpPr>
        <p:spPr/>
        <p:txBody>
          <a:bodyPr/>
          <a:lstStyle/>
          <a:p>
            <a:fld id="{2152CAE7-1A73-452A-BB18-20B127A7A17A}" type="slidenum">
              <a:rPr lang="en-US" smtClean="0"/>
              <a:t>6</a:t>
            </a:fld>
            <a:endParaRPr lang="en-US"/>
          </a:p>
        </p:txBody>
      </p:sp>
    </p:spTree>
    <p:extLst>
      <p:ext uri="{BB962C8B-B14F-4D97-AF65-F5344CB8AC3E}">
        <p14:creationId xmlns:p14="http://schemas.microsoft.com/office/powerpoint/2010/main" val="1608919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b="1" dirty="0"/>
              <a:t>G= @Work </a:t>
            </a:r>
            <a:r>
              <a:rPr lang="en-US" dirty="0"/>
              <a:t>Among **</a:t>
            </a:r>
            <a:r>
              <a:rPr lang="en-US" b="1" dirty="0"/>
              <a:t>“REMNANT” </a:t>
            </a:r>
            <a:endParaRPr lang="en-US" b="1"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“By Grace” = </a:t>
            </a:r>
            <a:r>
              <a:rPr lang="en-US" b="1" dirty="0">
                <a:sym typeface="Wingdings" panose="05000000000000000000" pitchFamily="2" charset="2"/>
              </a:rPr>
              <a:t>**</a:t>
            </a:r>
            <a:r>
              <a:rPr lang="en-US" b="1" dirty="0" err="1">
                <a:sym typeface="Wingdings" panose="05000000000000000000" pitchFamily="2" charset="2"/>
              </a:rPr>
              <a:t>Implicat</a:t>
            </a:r>
            <a:r>
              <a:rPr lang="en-US" dirty="0">
                <a:sym typeface="Wingdings" panose="05000000000000000000" pitchFamily="2" charset="2"/>
              </a:rPr>
              <a:t>.  </a:t>
            </a:r>
            <a:r>
              <a:rPr lang="en-US" b="1" dirty="0">
                <a:sym typeface="Wingdings" panose="05000000000000000000" pitchFamily="2" charset="2"/>
              </a:rPr>
              <a:t>**Grace ^ Works</a:t>
            </a:r>
          </a:p>
          <a:p>
            <a:pPr marL="171450" indent="-171450">
              <a:buFont typeface="Arial" panose="020B0604020202020204" pitchFamily="34" charset="0"/>
              <a:buChar char="•"/>
            </a:pPr>
            <a:r>
              <a:rPr lang="en-US" b="0" dirty="0">
                <a:sym typeface="Wingdings" panose="05000000000000000000" pitchFamily="2" charset="2"/>
              </a:rPr>
              <a:t>GOSP: </a:t>
            </a:r>
            <a:r>
              <a:rPr lang="en-US" b="1" dirty="0">
                <a:sym typeface="Wingdings" panose="05000000000000000000" pitchFamily="2" charset="2"/>
              </a:rPr>
              <a:t>~Approach BOTH WAYS</a:t>
            </a:r>
            <a:endParaRPr lang="en-US" b="1" dirty="0"/>
          </a:p>
        </p:txBody>
      </p:sp>
      <p:sp>
        <p:nvSpPr>
          <p:cNvPr id="4" name="Slide Number Placeholder 3"/>
          <p:cNvSpPr>
            <a:spLocks noGrp="1"/>
          </p:cNvSpPr>
          <p:nvPr>
            <p:ph type="sldNum" sz="quarter" idx="5"/>
          </p:nvPr>
        </p:nvSpPr>
        <p:spPr/>
        <p:txBody>
          <a:bodyPr/>
          <a:lstStyle/>
          <a:p>
            <a:fld id="{2152CAE7-1A73-452A-BB18-20B127A7A17A}" type="slidenum">
              <a:rPr lang="en-US" smtClean="0"/>
              <a:t>7</a:t>
            </a:fld>
            <a:endParaRPr lang="en-US"/>
          </a:p>
        </p:txBody>
      </p:sp>
    </p:spTree>
    <p:extLst>
      <p:ext uri="{BB962C8B-B14F-4D97-AF65-F5344CB8AC3E}">
        <p14:creationId xmlns:p14="http://schemas.microsoft.com/office/powerpoint/2010/main" val="648060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a:t>
            </a:r>
            <a:r>
              <a:rPr lang="en-US" i="1" dirty="0"/>
              <a:t>“Remnant” </a:t>
            </a:r>
            <a:r>
              <a:rPr lang="en-US" dirty="0"/>
              <a:t>= </a:t>
            </a:r>
            <a:r>
              <a:rPr lang="en-US" b="1" dirty="0"/>
              <a:t>Messianic/Fulfilled</a:t>
            </a:r>
          </a:p>
          <a:p>
            <a:pPr marL="171450" indent="-171450">
              <a:buFont typeface="Arial" panose="020B0604020202020204" pitchFamily="34" charset="0"/>
              <a:buChar char="•"/>
            </a:pPr>
            <a:r>
              <a:rPr lang="en-US" dirty="0"/>
              <a:t>**</a:t>
            </a:r>
            <a:r>
              <a:rPr lang="en-US" b="1" i="1" dirty="0"/>
              <a:t>“</a:t>
            </a:r>
            <a:r>
              <a:rPr lang="en-US" b="1" i="1" dirty="0" err="1"/>
              <a:t>Gud</a:t>
            </a:r>
            <a:r>
              <a:rPr lang="en-US" b="1" i="1" dirty="0"/>
              <a:t> Works”</a:t>
            </a:r>
            <a:r>
              <a:rPr lang="en-US" dirty="0"/>
              <a:t> = </a:t>
            </a:r>
            <a:r>
              <a:rPr lang="en-US" dirty="0" err="1"/>
              <a:t>Rabinnic</a:t>
            </a:r>
            <a:r>
              <a:rPr lang="en-US" dirty="0"/>
              <a:t> Judaism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 </a:t>
            </a:r>
            <a:r>
              <a:rPr lang="en-US" b="1" dirty="0"/>
              <a:t>2 Diff </a:t>
            </a:r>
            <a:r>
              <a:rPr lang="en-US" b="0" dirty="0"/>
              <a:t>“Scriptures” </a:t>
            </a:r>
            <a:r>
              <a:rPr lang="en-US" dirty="0">
                <a:sym typeface="Wingdings" panose="05000000000000000000" pitchFamily="2" charset="2"/>
              </a:rPr>
              <a:t> </a:t>
            </a:r>
            <a:r>
              <a:rPr lang="en-US" b="1" dirty="0"/>
              <a:t>**</a:t>
            </a:r>
            <a:r>
              <a:rPr lang="en-US" b="1" dirty="0">
                <a:sym typeface="Wingdings" panose="05000000000000000000" pitchFamily="2" charset="2"/>
              </a:rPr>
              <a:t>N.T.=Familiar</a:t>
            </a:r>
          </a:p>
          <a:p>
            <a:pPr marL="171450" indent="-171450">
              <a:buFont typeface="Arial" panose="020B0604020202020204" pitchFamily="34" charset="0"/>
              <a:buChar char="•"/>
            </a:pPr>
            <a:r>
              <a:rPr lang="en-US" b="1" dirty="0">
                <a:sym typeface="Wingdings" panose="05000000000000000000" pitchFamily="2" charset="2"/>
              </a:rPr>
              <a:t>**Talmud </a:t>
            </a:r>
            <a:r>
              <a:rPr lang="en-US" dirty="0">
                <a:sym typeface="Wingdings" panose="05000000000000000000" pitchFamily="2" charset="2"/>
              </a:rPr>
              <a:t>= </a:t>
            </a:r>
            <a:r>
              <a:rPr lang="en-US" b="1" dirty="0">
                <a:sym typeface="Wingdings" panose="05000000000000000000" pitchFamily="2" charset="2"/>
              </a:rPr>
              <a:t>**R</a:t>
            </a:r>
            <a:r>
              <a:rPr lang="en-US" b="0" dirty="0">
                <a:sym typeface="Wingdings" panose="05000000000000000000" pitchFamily="2" charset="2"/>
              </a:rPr>
              <a:t>ESULT</a:t>
            </a:r>
            <a:r>
              <a:rPr lang="en-US" b="1" dirty="0">
                <a:sym typeface="Wingdings" panose="05000000000000000000" pitchFamily="2" charset="2"/>
              </a:rPr>
              <a:t> </a:t>
            </a:r>
            <a:r>
              <a:rPr lang="en-US" dirty="0">
                <a:sym typeface="Wingdings" panose="05000000000000000000" pitchFamily="2" charset="2"/>
              </a:rPr>
              <a:t>of </a:t>
            </a:r>
            <a:r>
              <a:rPr lang="en-US" b="1" i="1" dirty="0">
                <a:sym typeface="Wingdings" panose="05000000000000000000" pitchFamily="2" charset="2"/>
              </a:rPr>
              <a:t>“NO TEMPLE”</a:t>
            </a:r>
          </a:p>
          <a:p>
            <a:pPr marL="0" indent="0">
              <a:buFont typeface="Arial" panose="020B0604020202020204" pitchFamily="34" charset="0"/>
              <a:buNone/>
            </a:pPr>
            <a:endParaRPr lang="en-US" i="1" dirty="0">
              <a:sym typeface="Wingdings" panose="05000000000000000000" pitchFamily="2" charset="2"/>
            </a:endParaRPr>
          </a:p>
          <a:p>
            <a:pPr marL="0" indent="0">
              <a:buFont typeface="Arial" panose="020B0604020202020204" pitchFamily="34" charset="0"/>
              <a:buNone/>
            </a:pPr>
            <a:r>
              <a:rPr lang="en-US" i="0" dirty="0">
                <a:sym typeface="Wingdings" panose="05000000000000000000" pitchFamily="2" charset="2"/>
              </a:rPr>
              <a:t>Why </a:t>
            </a:r>
            <a:r>
              <a:rPr lang="en-US" b="1" i="0" dirty="0">
                <a:sym typeface="Wingdings" panose="05000000000000000000" pitchFamily="2" charset="2"/>
              </a:rPr>
              <a:t>~Temple? </a:t>
            </a:r>
            <a:r>
              <a:rPr lang="en-US" i="0" dirty="0">
                <a:sym typeface="Wingdings" panose="05000000000000000000" pitchFamily="2" charset="2"/>
              </a:rPr>
              <a:t> JC</a:t>
            </a:r>
            <a:r>
              <a:rPr lang="en-US" b="1" i="0" dirty="0">
                <a:sym typeface="Wingdings" panose="05000000000000000000" pitchFamily="2" charset="2"/>
              </a:rPr>
              <a:t>=Sacrificed </a:t>
            </a:r>
            <a:r>
              <a:rPr lang="en-US" i="0" dirty="0">
                <a:sym typeface="Wingdings" panose="05000000000000000000" pitchFamily="2" charset="2"/>
              </a:rPr>
              <a:t>/ </a:t>
            </a:r>
            <a:r>
              <a:rPr lang="en-US" b="1" i="0" dirty="0">
                <a:sym typeface="Wingdings" panose="05000000000000000000" pitchFamily="2" charset="2"/>
              </a:rPr>
              <a:t>BOC=Temple</a:t>
            </a:r>
            <a:endParaRPr lang="en-US" b="1" i="0" dirty="0"/>
          </a:p>
          <a:p>
            <a:endParaRPr lang="en-US" dirty="0"/>
          </a:p>
        </p:txBody>
      </p:sp>
      <p:sp>
        <p:nvSpPr>
          <p:cNvPr id="4" name="Slide Number Placeholder 3"/>
          <p:cNvSpPr>
            <a:spLocks noGrp="1"/>
          </p:cNvSpPr>
          <p:nvPr>
            <p:ph type="sldNum" sz="quarter" idx="5"/>
          </p:nvPr>
        </p:nvSpPr>
        <p:spPr/>
        <p:txBody>
          <a:bodyPr/>
          <a:lstStyle/>
          <a:p>
            <a:fld id="{2152CAE7-1A73-452A-BB18-20B127A7A17A}" type="slidenum">
              <a:rPr lang="en-US" smtClean="0"/>
              <a:t>8</a:t>
            </a:fld>
            <a:endParaRPr lang="en-US"/>
          </a:p>
        </p:txBody>
      </p:sp>
    </p:spTree>
    <p:extLst>
      <p:ext uri="{BB962C8B-B14F-4D97-AF65-F5344CB8AC3E}">
        <p14:creationId xmlns:p14="http://schemas.microsoft.com/office/powerpoint/2010/main" val="273388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Is Israel</a:t>
            </a:r>
            <a:r>
              <a:rPr lang="en-US" dirty="0"/>
              <a:t>” = </a:t>
            </a:r>
            <a:r>
              <a:rPr lang="en-US" b="1" dirty="0"/>
              <a:t>G’s Question</a:t>
            </a:r>
            <a:r>
              <a:rPr lang="en-US" dirty="0"/>
              <a:t>!! =</a:t>
            </a:r>
            <a:r>
              <a:rPr lang="en-US" b="1" dirty="0"/>
              <a:t>Impaled</a:t>
            </a:r>
            <a:r>
              <a:rPr lang="en-US" dirty="0"/>
              <a:t> on **</a:t>
            </a:r>
            <a:r>
              <a:rPr lang="en-US" b="1" dirty="0"/>
              <a:t>Grace/Works</a:t>
            </a:r>
          </a:p>
          <a:p>
            <a:endParaRPr lang="en-US" dirty="0"/>
          </a:p>
          <a:p>
            <a:r>
              <a:rPr lang="en-US" dirty="0"/>
              <a:t>Vast </a:t>
            </a:r>
            <a:r>
              <a:rPr lang="en-US" b="1" dirty="0"/>
              <a:t>Majority </a:t>
            </a:r>
            <a:r>
              <a:rPr lang="en-US" dirty="0"/>
              <a:t>= **</a:t>
            </a:r>
            <a:r>
              <a:rPr lang="en-US" b="1" dirty="0"/>
              <a:t>TALMUDIC </a:t>
            </a:r>
            <a:r>
              <a:rPr lang="en-US" dirty="0"/>
              <a:t>Judaism </a:t>
            </a:r>
            <a:r>
              <a:rPr lang="en-US" dirty="0">
                <a:sym typeface="Wingdings" panose="05000000000000000000" pitchFamily="2" charset="2"/>
              </a:rPr>
              <a:t> </a:t>
            </a:r>
            <a:r>
              <a:rPr lang="en-US" b="0" i="1" dirty="0">
                <a:sym typeface="Wingdings" panose="05000000000000000000" pitchFamily="2" charset="2"/>
              </a:rPr>
              <a:t>Law/Law/Law</a:t>
            </a:r>
          </a:p>
          <a:p>
            <a:pPr marL="171450" indent="-171450">
              <a:buFont typeface="Arial" panose="020B0604020202020204" pitchFamily="34" charset="0"/>
              <a:buChar char="•"/>
            </a:pPr>
            <a:r>
              <a:rPr lang="en-US" b="1" dirty="0">
                <a:sym typeface="Wingdings" panose="05000000000000000000" pitchFamily="2" charset="2"/>
              </a:rPr>
              <a:t>=</a:t>
            </a:r>
            <a:r>
              <a:rPr lang="en-US" b="0" i="1" dirty="0">
                <a:sym typeface="Wingdings" panose="05000000000000000000" pitchFamily="2" charset="2"/>
              </a:rPr>
              <a:t>Arguing/Splitting/Stipulating </a:t>
            </a:r>
            <a:r>
              <a:rPr lang="en-US" b="1" dirty="0">
                <a:sym typeface="Wingdings" panose="05000000000000000000" pitchFamily="2" charset="2"/>
              </a:rPr>
              <a:t>1000s of Laws</a:t>
            </a:r>
          </a:p>
          <a:p>
            <a:pPr marL="171450" indent="-171450">
              <a:buFont typeface="Arial" panose="020B0604020202020204" pitchFamily="34" charset="0"/>
              <a:buChar char="•"/>
            </a:pPr>
            <a:r>
              <a:rPr lang="en-US" b="1" dirty="0">
                <a:sym typeface="Wingdings" panose="05000000000000000000" pitchFamily="2" charset="2"/>
              </a:rPr>
              <a:t>=AGONIZING </a:t>
            </a:r>
            <a:r>
              <a:rPr lang="en-US" b="0" dirty="0">
                <a:sym typeface="Wingdings" panose="05000000000000000000" pitchFamily="2" charset="2"/>
              </a:rPr>
              <a:t>over </a:t>
            </a:r>
            <a:r>
              <a:rPr lang="en-US" b="0" i="1" dirty="0">
                <a:sym typeface="Wingdings" panose="05000000000000000000" pitchFamily="2" charset="2"/>
              </a:rPr>
              <a:t>“How 2 Approach G w/Works”</a:t>
            </a:r>
          </a:p>
          <a:p>
            <a:pPr marL="628650" lvl="1" indent="-171450">
              <a:buFont typeface="Arial" panose="020B0604020202020204" pitchFamily="34" charset="0"/>
              <a:buChar char="•"/>
            </a:pPr>
            <a:r>
              <a:rPr lang="en-US" b="0" i="0" dirty="0">
                <a:sym typeface="Wingdings" panose="05000000000000000000" pitchFamily="2" charset="2"/>
              </a:rPr>
              <a:t>Result? </a:t>
            </a:r>
            <a:r>
              <a:rPr lang="en-US" b="1" i="0" dirty="0">
                <a:sym typeface="Wingdings" panose="05000000000000000000" pitchFamily="2" charset="2"/>
              </a:rPr>
              <a:t>**v.7 FAILURE </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 ** Elect=Succeeded = **New Coven. = </a:t>
            </a:r>
            <a:r>
              <a:rPr lang="en-US" b="1" i="0" u="sng" dirty="0">
                <a:sym typeface="Wingdings" panose="05000000000000000000" pitchFamily="2" charset="2"/>
              </a:rPr>
              <a:t>Jer. 33</a:t>
            </a:r>
          </a:p>
          <a:p>
            <a:pPr marL="171450" indent="-171450">
              <a:buFont typeface="Arial" panose="020B0604020202020204" pitchFamily="34" charset="0"/>
              <a:buChar char="•"/>
            </a:pPr>
            <a:r>
              <a:rPr lang="en-US" b="1" i="0" dirty="0">
                <a:sym typeface="Wingdings" panose="05000000000000000000" pitchFamily="2" charset="2"/>
              </a:rPr>
              <a:t>**Others = STUPOR ** ~Hear/See=SPIRITUAL</a:t>
            </a:r>
            <a:endParaRPr lang="en-US" b="1" i="0" dirty="0"/>
          </a:p>
        </p:txBody>
      </p:sp>
      <p:sp>
        <p:nvSpPr>
          <p:cNvPr id="4" name="Slide Number Placeholder 3"/>
          <p:cNvSpPr>
            <a:spLocks noGrp="1"/>
          </p:cNvSpPr>
          <p:nvPr>
            <p:ph type="sldNum" sz="quarter" idx="5"/>
          </p:nvPr>
        </p:nvSpPr>
        <p:spPr/>
        <p:txBody>
          <a:bodyPr/>
          <a:lstStyle/>
          <a:p>
            <a:fld id="{2152CAE7-1A73-452A-BB18-20B127A7A17A}" type="slidenum">
              <a:rPr lang="en-US" smtClean="0"/>
              <a:t>9</a:t>
            </a:fld>
            <a:endParaRPr lang="en-US"/>
          </a:p>
        </p:txBody>
      </p:sp>
    </p:spTree>
    <p:extLst>
      <p:ext uri="{BB962C8B-B14F-4D97-AF65-F5344CB8AC3E}">
        <p14:creationId xmlns:p14="http://schemas.microsoft.com/office/powerpoint/2010/main" val="1507599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i="1" dirty="0"/>
              <a:t>Mystery</a:t>
            </a:r>
            <a:r>
              <a:rPr lang="en-US" dirty="0"/>
              <a:t>” =</a:t>
            </a:r>
            <a:r>
              <a:rPr lang="en-US" b="1" dirty="0" err="1"/>
              <a:t>Spritually</a:t>
            </a:r>
            <a:r>
              <a:rPr lang="en-US" dirty="0"/>
              <a:t> Understood </a:t>
            </a:r>
            <a:r>
              <a:rPr lang="en-US" dirty="0">
                <a:sym typeface="Wingdings" panose="05000000000000000000" pitchFamily="2" charset="2"/>
              </a:rPr>
              <a:t>= </a:t>
            </a:r>
            <a:r>
              <a:rPr lang="en-US" b="1" dirty="0">
                <a:sym typeface="Wingdings" panose="05000000000000000000" pitchFamily="2" charset="2"/>
              </a:rPr>
              <a:t>HARD </a:t>
            </a:r>
            <a:r>
              <a:rPr lang="en-US" b="1" dirty="0" err="1">
                <a:sym typeface="Wingdings" panose="05000000000000000000" pitchFamily="2" charset="2"/>
              </a:rPr>
              <a:t>Hrt</a:t>
            </a:r>
            <a:endParaRPr lang="en-US" b="1" dirty="0">
              <a:sym typeface="Wingdings" panose="05000000000000000000" pitchFamily="2" charset="2"/>
            </a:endParaRPr>
          </a:p>
          <a:p>
            <a:endParaRPr lang="en-US" b="1" dirty="0">
              <a:sym typeface="Wingdings" panose="05000000000000000000" pitchFamily="2" charset="2"/>
            </a:endParaRPr>
          </a:p>
          <a:p>
            <a:r>
              <a:rPr lang="en-US" b="1" dirty="0">
                <a:sym typeface="Wingdings" panose="05000000000000000000" pitchFamily="2" charset="2"/>
              </a:rPr>
              <a:t>=**</a:t>
            </a:r>
            <a:r>
              <a:rPr lang="en-US" b="1" u="sng" dirty="0">
                <a:sym typeface="Wingdings" panose="05000000000000000000" pitchFamily="2" charset="2"/>
              </a:rPr>
              <a:t>2Thess. 2:7</a:t>
            </a:r>
            <a:r>
              <a:rPr lang="en-US" b="1" dirty="0">
                <a:sym typeface="Wingdings" panose="05000000000000000000" pitchFamily="2" charset="2"/>
              </a:rPr>
              <a:t> </a:t>
            </a:r>
            <a:r>
              <a:rPr lang="en-US" b="0" dirty="0">
                <a:sym typeface="Wingdings" panose="05000000000000000000" pitchFamily="2" charset="2"/>
              </a:rPr>
              <a:t> GOSP: </a:t>
            </a:r>
            <a:r>
              <a:rPr lang="en-US" b="1" dirty="0">
                <a:sym typeface="Wingdings" panose="05000000000000000000" pitchFamily="2" charset="2"/>
              </a:rPr>
              <a:t>?? ~</a:t>
            </a:r>
            <a:r>
              <a:rPr lang="en-US" b="1" dirty="0" err="1">
                <a:sym typeface="Wingdings" panose="05000000000000000000" pitchFamily="2" charset="2"/>
              </a:rPr>
              <a:t>Recv</a:t>
            </a:r>
            <a:r>
              <a:rPr lang="en-US" b="1" dirty="0">
                <a:sym typeface="Wingdings" panose="05000000000000000000" pitchFamily="2" charset="2"/>
              </a:rPr>
              <a:t> Grace ??</a:t>
            </a:r>
          </a:p>
          <a:p>
            <a:pPr marL="171450" indent="-171450">
              <a:buFont typeface="Arial" panose="020B0604020202020204" pitchFamily="34" charset="0"/>
              <a:buChar char="•"/>
            </a:pPr>
            <a:r>
              <a:rPr lang="en-US" b="0" dirty="0">
                <a:sym typeface="Wingdings" panose="05000000000000000000" pitchFamily="2" charset="2"/>
              </a:rPr>
              <a:t>i.e., ?? </a:t>
            </a:r>
            <a:r>
              <a:rPr lang="en-US" b="1" dirty="0">
                <a:sym typeface="Wingdings" panose="05000000000000000000" pitchFamily="2" charset="2"/>
              </a:rPr>
              <a:t>Work? Wonder? </a:t>
            </a:r>
            <a:r>
              <a:rPr lang="en-US" b="0" dirty="0">
                <a:sym typeface="Wingdings" panose="05000000000000000000" pitchFamily="2" charset="2"/>
              </a:rPr>
              <a:t> G=Makes </a:t>
            </a:r>
            <a:r>
              <a:rPr lang="en-US" b="1" dirty="0">
                <a:sym typeface="Wingdings" panose="05000000000000000000" pitchFamily="2" charset="2"/>
              </a:rPr>
              <a:t>it Clear!</a:t>
            </a:r>
          </a:p>
          <a:p>
            <a:pPr marL="171450" indent="-171450">
              <a:buFont typeface="Arial" panose="020B0604020202020204" pitchFamily="34" charset="0"/>
              <a:buChar char="•"/>
            </a:pPr>
            <a:r>
              <a:rPr lang="en-US" b="0" dirty="0">
                <a:sym typeface="Wingdings" panose="05000000000000000000" pitchFamily="2" charset="2"/>
              </a:rPr>
              <a:t>You’re </a:t>
            </a:r>
            <a:r>
              <a:rPr lang="en-US" b="1" dirty="0">
                <a:sym typeface="Wingdings" panose="05000000000000000000" pitchFamily="2" charset="2"/>
              </a:rPr>
              <a:t>SO CLOSE! </a:t>
            </a:r>
            <a:r>
              <a:rPr lang="en-US" b="0" dirty="0">
                <a:sym typeface="Wingdings" panose="05000000000000000000" pitchFamily="2" charset="2"/>
              </a:rPr>
              <a:t> Why </a:t>
            </a:r>
            <a:r>
              <a:rPr lang="en-US" b="1" dirty="0">
                <a:sym typeface="Wingdings" panose="05000000000000000000" pitchFamily="2" charset="2"/>
              </a:rPr>
              <a:t>Wander Away?</a:t>
            </a:r>
          </a:p>
          <a:p>
            <a:pPr marL="628650" lvl="1" indent="-171450">
              <a:buFont typeface="Arial" panose="020B0604020202020204" pitchFamily="34" charset="0"/>
              <a:buChar char="•"/>
            </a:pPr>
            <a:r>
              <a:rPr lang="en-US" b="0" dirty="0">
                <a:sym typeface="Wingdings" panose="05000000000000000000" pitchFamily="2" charset="2"/>
              </a:rPr>
              <a:t>?? Go In2 </a:t>
            </a:r>
            <a:r>
              <a:rPr lang="en-US" b="1" dirty="0">
                <a:sym typeface="Wingdings" panose="05000000000000000000" pitchFamily="2" charset="2"/>
              </a:rPr>
              <a:t>Confusion / Darkness  ~G, ~Hope</a:t>
            </a:r>
            <a:endParaRPr lang="en-US" b="1" dirty="0"/>
          </a:p>
        </p:txBody>
      </p:sp>
      <p:sp>
        <p:nvSpPr>
          <p:cNvPr id="4" name="Slide Number Placeholder 3"/>
          <p:cNvSpPr>
            <a:spLocks noGrp="1"/>
          </p:cNvSpPr>
          <p:nvPr>
            <p:ph type="sldNum" sz="quarter" idx="5"/>
          </p:nvPr>
        </p:nvSpPr>
        <p:spPr/>
        <p:txBody>
          <a:bodyPr/>
          <a:lstStyle/>
          <a:p>
            <a:fld id="{2152CAE7-1A73-452A-BB18-20B127A7A17A}" type="slidenum">
              <a:rPr lang="en-US" smtClean="0"/>
              <a:t>10</a:t>
            </a:fld>
            <a:endParaRPr lang="en-US"/>
          </a:p>
        </p:txBody>
      </p:sp>
    </p:spTree>
    <p:extLst>
      <p:ext uri="{BB962C8B-B14F-4D97-AF65-F5344CB8AC3E}">
        <p14:creationId xmlns:p14="http://schemas.microsoft.com/office/powerpoint/2010/main" val="1659988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Hardness = ENDS</a:t>
            </a:r>
            <a:r>
              <a:rPr lang="en-US" dirty="0"/>
              <a:t>, WHEN: </a:t>
            </a:r>
            <a:r>
              <a:rPr lang="en-US" i="1" dirty="0"/>
              <a:t>“Full #...Gentiles…”</a:t>
            </a:r>
          </a:p>
          <a:p>
            <a:endParaRPr lang="en-US" i="1" dirty="0"/>
          </a:p>
          <a:p>
            <a:r>
              <a:rPr lang="en-US" i="0" dirty="0"/>
              <a:t>=** </a:t>
            </a:r>
            <a:r>
              <a:rPr lang="en-US" b="1" i="0" u="sng" dirty="0"/>
              <a:t>Lk.21:24 </a:t>
            </a:r>
            <a:r>
              <a:rPr lang="en-US" i="0" dirty="0"/>
              <a:t>Prophecy </a:t>
            </a:r>
            <a:r>
              <a:rPr lang="en-US" i="0" dirty="0">
                <a:sym typeface="Wingdings" panose="05000000000000000000" pitchFamily="2" charset="2"/>
              </a:rPr>
              <a:t> </a:t>
            </a:r>
            <a:r>
              <a:rPr lang="en-US" b="1" i="0" dirty="0">
                <a:sym typeface="Wingdings" panose="05000000000000000000" pitchFamily="2" charset="2"/>
              </a:rPr>
              <a:t>**Timeline</a:t>
            </a:r>
            <a:endParaRPr lang="en-US" b="1" i="0" dirty="0"/>
          </a:p>
        </p:txBody>
      </p:sp>
      <p:sp>
        <p:nvSpPr>
          <p:cNvPr id="4" name="Slide Number Placeholder 3"/>
          <p:cNvSpPr>
            <a:spLocks noGrp="1"/>
          </p:cNvSpPr>
          <p:nvPr>
            <p:ph type="sldNum" sz="quarter" idx="5"/>
          </p:nvPr>
        </p:nvSpPr>
        <p:spPr/>
        <p:txBody>
          <a:bodyPr/>
          <a:lstStyle/>
          <a:p>
            <a:fld id="{2152CAE7-1A73-452A-BB18-20B127A7A17A}" type="slidenum">
              <a:rPr lang="en-US" smtClean="0"/>
              <a:t>11</a:t>
            </a:fld>
            <a:endParaRPr lang="en-US"/>
          </a:p>
        </p:txBody>
      </p:sp>
    </p:spTree>
    <p:extLst>
      <p:ext uri="{BB962C8B-B14F-4D97-AF65-F5344CB8AC3E}">
        <p14:creationId xmlns:p14="http://schemas.microsoft.com/office/powerpoint/2010/main" val="2666606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2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889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5960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137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4045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3380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1321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130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0610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4547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180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1431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4254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2745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3762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1107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5957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4367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65440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23456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502143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3891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3905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75692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3427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54528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225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565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892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223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529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406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543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3/8/2019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95231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3/8/2019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602018"/>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diagramColors" Target="../diagrams/colors15.xml"/><Relationship Id="rId18" Type="http://schemas.openxmlformats.org/officeDocument/2006/relationships/diagramColors" Target="../diagrams/colors16.xml"/><Relationship Id="rId3" Type="http://schemas.openxmlformats.org/officeDocument/2006/relationships/notesSlide" Target="../notesSlides/notesSlide8.xml"/><Relationship Id="rId7" Type="http://schemas.openxmlformats.org/officeDocument/2006/relationships/diagramQuickStyle" Target="../diagrams/quickStyle14.xml"/><Relationship Id="rId12" Type="http://schemas.openxmlformats.org/officeDocument/2006/relationships/diagramQuickStyle" Target="../diagrams/quickStyle15.xml"/><Relationship Id="rId17" Type="http://schemas.openxmlformats.org/officeDocument/2006/relationships/diagramQuickStyle" Target="../diagrams/quickStyle16.xml"/><Relationship Id="rId2" Type="http://schemas.openxmlformats.org/officeDocument/2006/relationships/slideLayout" Target="../slideLayouts/slideLayout4.xml"/><Relationship Id="rId16" Type="http://schemas.openxmlformats.org/officeDocument/2006/relationships/diagramLayout" Target="../diagrams/layout16.xml"/><Relationship Id="rId1" Type="http://schemas.openxmlformats.org/officeDocument/2006/relationships/themeOverride" Target="../theme/themeOverride8.xml"/><Relationship Id="rId6" Type="http://schemas.openxmlformats.org/officeDocument/2006/relationships/diagramLayout" Target="../diagrams/layout14.xml"/><Relationship Id="rId11" Type="http://schemas.openxmlformats.org/officeDocument/2006/relationships/diagramLayout" Target="../diagrams/layout15.xml"/><Relationship Id="rId5" Type="http://schemas.openxmlformats.org/officeDocument/2006/relationships/diagramData" Target="../diagrams/data14.xml"/><Relationship Id="rId15" Type="http://schemas.openxmlformats.org/officeDocument/2006/relationships/diagramData" Target="../diagrams/data16.xml"/><Relationship Id="rId10" Type="http://schemas.openxmlformats.org/officeDocument/2006/relationships/diagramData" Target="../diagrams/data15.xml"/><Relationship Id="rId19" Type="http://schemas.microsoft.com/office/2007/relationships/diagramDrawing" Target="../diagrams/drawing16.xml"/><Relationship Id="rId4" Type="http://schemas.openxmlformats.org/officeDocument/2006/relationships/image" Target="../media/image5.png"/><Relationship Id="rId9" Type="http://schemas.microsoft.com/office/2007/relationships/diagramDrawing" Target="../diagrams/drawing14.xml"/><Relationship Id="rId14" Type="http://schemas.microsoft.com/office/2007/relationships/diagramDrawing" Target="../diagrams/drawing15.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notesSlide" Target="../notesSlides/notesSlide9.xml"/><Relationship Id="rId7" Type="http://schemas.openxmlformats.org/officeDocument/2006/relationships/diagramQuickStyle" Target="../diagrams/quickStyle17.xml"/><Relationship Id="rId2" Type="http://schemas.openxmlformats.org/officeDocument/2006/relationships/slideLayout" Target="../slideLayouts/slideLayout4.xml"/><Relationship Id="rId1" Type="http://schemas.openxmlformats.org/officeDocument/2006/relationships/themeOverride" Target="../theme/themeOverride9.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5.png"/><Relationship Id="rId9" Type="http://schemas.microsoft.com/office/2007/relationships/diagramDrawing" Target="../diagrams/drawing17.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notesSlide" Target="../notesSlides/notesSlide10.xml"/><Relationship Id="rId7" Type="http://schemas.openxmlformats.org/officeDocument/2006/relationships/diagramQuickStyle" Target="../diagrams/quickStyle18.xml"/><Relationship Id="rId2" Type="http://schemas.openxmlformats.org/officeDocument/2006/relationships/slideLayout" Target="../slideLayouts/slideLayout4.xml"/><Relationship Id="rId1" Type="http://schemas.openxmlformats.org/officeDocument/2006/relationships/themeOverride" Target="../theme/themeOverride10.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5.png"/><Relationship Id="rId9" Type="http://schemas.microsoft.com/office/2007/relationships/diagramDrawing" Target="../diagrams/drawing18.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11.xml"/><Relationship Id="rId7" Type="http://schemas.openxmlformats.org/officeDocument/2006/relationships/diagramQuickStyle" Target="../diagrams/quickStyle19.xml"/><Relationship Id="rId2" Type="http://schemas.openxmlformats.org/officeDocument/2006/relationships/slideLayout" Target="../slideLayouts/slideLayout4.xml"/><Relationship Id="rId1" Type="http://schemas.openxmlformats.org/officeDocument/2006/relationships/themeOverride" Target="../theme/themeOverride11.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5.png"/><Relationship Id="rId9" Type="http://schemas.microsoft.com/office/2007/relationships/diagramDrawing" Target="../diagrams/drawing1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2.xml"/><Relationship Id="rId7" Type="http://schemas.openxmlformats.org/officeDocument/2006/relationships/diagramQuickStyle" Target="../diagrams/quickStyle1.xml"/><Relationship Id="rId2" Type="http://schemas.openxmlformats.org/officeDocument/2006/relationships/slideLayout" Target="../slideLayouts/slideLayout4.xml"/><Relationship Id="rId1" Type="http://schemas.openxmlformats.org/officeDocument/2006/relationships/themeOverride" Target="../theme/themeOverrid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14.png"/><Relationship Id="rId7" Type="http://schemas.openxmlformats.org/officeDocument/2006/relationships/diagramQuickStyle" Target="../diagrams/quickStyle20.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microsoft.com/office/2007/relationships/hdphoto" Target="../media/hdphoto2.wdp"/><Relationship Id="rId9" Type="http://schemas.microsoft.com/office/2007/relationships/diagramDrawing" Target="../diagrams/drawing20.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15.png"/><Relationship Id="rId7" Type="http://schemas.openxmlformats.org/officeDocument/2006/relationships/diagramQuickStyle" Target="../diagrams/quickStyle2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13.jpg"/><Relationship Id="rId9" Type="http://schemas.microsoft.com/office/2007/relationships/diagramDrawing" Target="../diagrams/drawing2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hyperlink" Target="https://en.wikipedia.org/wiki/Jewish_atheism" TargetMode="External"/><Relationship Id="rId18" Type="http://schemas.microsoft.com/office/2007/relationships/diagramDrawing" Target="../diagrams/drawing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openxmlformats.org/officeDocument/2006/relationships/diagramColors" Target="../diagrams/colors4.xml"/><Relationship Id="rId2" Type="http://schemas.openxmlformats.org/officeDocument/2006/relationships/image" Target="../media/image4.png"/><Relationship Id="rId16" Type="http://schemas.openxmlformats.org/officeDocument/2006/relationships/diagramQuickStyle" Target="../diagrams/quickStyle4.xml"/><Relationship Id="rId1" Type="http://schemas.openxmlformats.org/officeDocument/2006/relationships/slideLayout" Target="../slideLayouts/slideLayout2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Layout" Target="../diagrams/layout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notesSlide" Target="../notesSlides/notesSlide3.xml"/><Relationship Id="rId7" Type="http://schemas.openxmlformats.org/officeDocument/2006/relationships/diagramQuickStyle" Target="../diagrams/quickStyle5.xml"/><Relationship Id="rId2" Type="http://schemas.openxmlformats.org/officeDocument/2006/relationships/slideLayout" Target="../slideLayouts/slideLayout4.xml"/><Relationship Id="rId1" Type="http://schemas.openxmlformats.org/officeDocument/2006/relationships/themeOverride" Target="../theme/themeOverride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png"/><Relationship Id="rId9" Type="http://schemas.microsoft.com/office/2007/relationships/diagramDrawing" Target="../diagrams/drawing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hemeOverride" Target="../theme/themeOverride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notesSlide" Target="../notesSlides/notesSlide4.xml"/><Relationship Id="rId7" Type="http://schemas.openxmlformats.org/officeDocument/2006/relationships/diagramQuickStyle" Target="../diagrams/quickStyle6.xml"/><Relationship Id="rId2" Type="http://schemas.openxmlformats.org/officeDocument/2006/relationships/slideLayout" Target="../slideLayouts/slideLayout4.xml"/><Relationship Id="rId1" Type="http://schemas.openxmlformats.org/officeDocument/2006/relationships/themeOverride" Target="../theme/themeOverride4.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5.png"/><Relationship Id="rId9" Type="http://schemas.microsoft.com/office/2007/relationships/diagramDrawing" Target="../diagrams/drawing6.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notesSlide" Target="../notesSlides/notesSlide5.xml"/><Relationship Id="rId7" Type="http://schemas.openxmlformats.org/officeDocument/2006/relationships/diagramLayout" Target="../diagrams/layout7.xml"/><Relationship Id="rId2" Type="http://schemas.openxmlformats.org/officeDocument/2006/relationships/slideLayout" Target="../slideLayouts/slideLayout4.xml"/><Relationship Id="rId1" Type="http://schemas.openxmlformats.org/officeDocument/2006/relationships/themeOverride" Target="../theme/themeOverride5.xml"/><Relationship Id="rId6" Type="http://schemas.openxmlformats.org/officeDocument/2006/relationships/diagramData" Target="../diagrams/data7.xml"/><Relationship Id="rId5" Type="http://schemas.openxmlformats.org/officeDocument/2006/relationships/image" Target="../media/image7.png"/><Relationship Id="rId10" Type="http://schemas.microsoft.com/office/2007/relationships/diagramDrawing" Target="../diagrams/drawing7.xml"/><Relationship Id="rId4" Type="http://schemas.openxmlformats.org/officeDocument/2006/relationships/image" Target="../media/image5.png"/><Relationship Id="rId9" Type="http://schemas.openxmlformats.org/officeDocument/2006/relationships/diagramColors" Target="../diagrams/colors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diagramColors" Target="../diagrams/colors9.xml"/><Relationship Id="rId18" Type="http://schemas.openxmlformats.org/officeDocument/2006/relationships/diagramColors" Target="../diagrams/colors10.xml"/><Relationship Id="rId3" Type="http://schemas.openxmlformats.org/officeDocument/2006/relationships/notesSlide" Target="../notesSlides/notesSlide6.xml"/><Relationship Id="rId7" Type="http://schemas.openxmlformats.org/officeDocument/2006/relationships/diagramQuickStyle" Target="../diagrams/quickStyle8.xml"/><Relationship Id="rId12" Type="http://schemas.openxmlformats.org/officeDocument/2006/relationships/diagramQuickStyle" Target="../diagrams/quickStyle9.xml"/><Relationship Id="rId17" Type="http://schemas.openxmlformats.org/officeDocument/2006/relationships/diagramQuickStyle" Target="../diagrams/quickStyle10.xml"/><Relationship Id="rId2" Type="http://schemas.openxmlformats.org/officeDocument/2006/relationships/slideLayout" Target="../slideLayouts/slideLayout4.xml"/><Relationship Id="rId16" Type="http://schemas.openxmlformats.org/officeDocument/2006/relationships/diagramLayout" Target="../diagrams/layout10.xml"/><Relationship Id="rId1" Type="http://schemas.openxmlformats.org/officeDocument/2006/relationships/themeOverride" Target="../theme/themeOverride6.xml"/><Relationship Id="rId6" Type="http://schemas.openxmlformats.org/officeDocument/2006/relationships/diagramLayout" Target="../diagrams/layout8.xml"/><Relationship Id="rId11" Type="http://schemas.openxmlformats.org/officeDocument/2006/relationships/diagramLayout" Target="../diagrams/layout9.xml"/><Relationship Id="rId5" Type="http://schemas.openxmlformats.org/officeDocument/2006/relationships/diagramData" Target="../diagrams/data8.xml"/><Relationship Id="rId15" Type="http://schemas.openxmlformats.org/officeDocument/2006/relationships/diagramData" Target="../diagrams/data10.xml"/><Relationship Id="rId10" Type="http://schemas.openxmlformats.org/officeDocument/2006/relationships/diagramData" Target="../diagrams/data9.xml"/><Relationship Id="rId19" Type="http://schemas.microsoft.com/office/2007/relationships/diagramDrawing" Target="../diagrams/drawing10.xml"/><Relationship Id="rId4" Type="http://schemas.openxmlformats.org/officeDocument/2006/relationships/image" Target="../media/image5.png"/><Relationship Id="rId9" Type="http://schemas.microsoft.com/office/2007/relationships/diagramDrawing" Target="../diagrams/drawing8.xml"/><Relationship Id="rId14" Type="http://schemas.microsoft.com/office/2007/relationships/diagramDrawing" Target="../diagrams/drawing9.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diagramColors" Target="../diagrams/colors12.xml"/><Relationship Id="rId18" Type="http://schemas.openxmlformats.org/officeDocument/2006/relationships/diagramColors" Target="../diagrams/colors13.xml"/><Relationship Id="rId3" Type="http://schemas.openxmlformats.org/officeDocument/2006/relationships/notesSlide" Target="../notesSlides/notesSlide7.xml"/><Relationship Id="rId7" Type="http://schemas.openxmlformats.org/officeDocument/2006/relationships/diagramQuickStyle" Target="../diagrams/quickStyle11.xml"/><Relationship Id="rId12" Type="http://schemas.openxmlformats.org/officeDocument/2006/relationships/diagramQuickStyle" Target="../diagrams/quickStyle12.xml"/><Relationship Id="rId17" Type="http://schemas.openxmlformats.org/officeDocument/2006/relationships/diagramQuickStyle" Target="../diagrams/quickStyle13.xml"/><Relationship Id="rId2" Type="http://schemas.openxmlformats.org/officeDocument/2006/relationships/slideLayout" Target="../slideLayouts/slideLayout4.xml"/><Relationship Id="rId16" Type="http://schemas.openxmlformats.org/officeDocument/2006/relationships/diagramLayout" Target="../diagrams/layout13.xml"/><Relationship Id="rId1" Type="http://schemas.openxmlformats.org/officeDocument/2006/relationships/themeOverride" Target="../theme/themeOverride7.xml"/><Relationship Id="rId6" Type="http://schemas.openxmlformats.org/officeDocument/2006/relationships/diagramLayout" Target="../diagrams/layout11.xml"/><Relationship Id="rId11" Type="http://schemas.openxmlformats.org/officeDocument/2006/relationships/diagramLayout" Target="../diagrams/layout12.xml"/><Relationship Id="rId5" Type="http://schemas.openxmlformats.org/officeDocument/2006/relationships/diagramData" Target="../diagrams/data11.xml"/><Relationship Id="rId15" Type="http://schemas.openxmlformats.org/officeDocument/2006/relationships/diagramData" Target="../diagrams/data13.xml"/><Relationship Id="rId10" Type="http://schemas.openxmlformats.org/officeDocument/2006/relationships/diagramData" Target="../diagrams/data12.xml"/><Relationship Id="rId19" Type="http://schemas.microsoft.com/office/2007/relationships/diagramDrawing" Target="../diagrams/drawing13.xml"/><Relationship Id="rId4" Type="http://schemas.openxmlformats.org/officeDocument/2006/relationships/image" Target="../media/image5.png"/><Relationship Id="rId9" Type="http://schemas.microsoft.com/office/2007/relationships/diagramDrawing" Target="../diagrams/drawing11.xml"/><Relationship Id="rId14" Type="http://schemas.microsoft.com/office/2007/relationships/diagramDrawing" Target="../diagrams/drawing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2589213" y="2514600"/>
            <a:ext cx="8915399" cy="2262781"/>
          </a:xfrm>
        </p:spPr>
        <p:txBody>
          <a:bodyPr>
            <a:normAutofit/>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Future of Israel</a:t>
            </a:r>
          </a:p>
        </p:txBody>
      </p:sp>
      <p:sp>
        <p:nvSpPr>
          <p:cNvPr id="13" name="Subtitle 12">
            <a:extLst>
              <a:ext uri="{FF2B5EF4-FFF2-40B4-BE49-F238E27FC236}">
                <a16:creationId xmlns:a16="http://schemas.microsoft.com/office/drawing/2014/main" id="{F05262DB-6398-4AF9-96A3-041CFB112303}"/>
              </a:ext>
            </a:extLst>
          </p:cNvPr>
          <p:cNvSpPr>
            <a:spLocks noGrp="1"/>
          </p:cNvSpPr>
          <p:nvPr>
            <p:ph type="subTitle" idx="1"/>
          </p:nvPr>
        </p:nvSpPr>
        <p:spPr>
          <a:xfrm>
            <a:off x="2589213" y="4777379"/>
            <a:ext cx="8915399" cy="1126283"/>
          </a:xfrm>
        </p:spPr>
        <p:txBody>
          <a:bodyPr>
            <a:normAutofit/>
          </a:bodyPr>
          <a:lstStyle/>
          <a:p>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Romans 11</a:t>
            </a:r>
          </a:p>
        </p:txBody>
      </p:sp>
      <p:grpSp>
        <p:nvGrpSpPr>
          <p:cNvPr id="20" name="Group 19">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2"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3"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4"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5"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6"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7"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8"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9"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0"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1"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2"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34" name="Group 33">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36"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7"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8"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9"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40"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41"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42"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43"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44"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45"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46"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8" name="Rectangle 47">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47" name="Picture 46">
            <a:extLst>
              <a:ext uri="{FF2B5EF4-FFF2-40B4-BE49-F238E27FC236}">
                <a16:creationId xmlns:a16="http://schemas.microsoft.com/office/drawing/2014/main" id="{F29C2484-EB3E-4BF4-83E8-F6A9722EBAF5}"/>
              </a:ext>
            </a:extLst>
          </p:cNvPr>
          <p:cNvPicPr>
            <a:picLocks noChangeAspect="1"/>
          </p:cNvPicPr>
          <p:nvPr/>
        </p:nvPicPr>
        <p:blipFill>
          <a:blip r:embed="rId4"/>
          <a:stretch>
            <a:fillRect/>
          </a:stretch>
        </p:blipFill>
        <p:spPr>
          <a:xfrm>
            <a:off x="3233466" y="195523"/>
            <a:ext cx="5448567" cy="3652739"/>
          </a:xfrm>
          <a:prstGeom prst="rect">
            <a:avLst/>
          </a:prstGeom>
        </p:spPr>
      </p:pic>
      <p:sp>
        <p:nvSpPr>
          <p:cNvPr id="3" name="Speech Bubble: Rectangle with Corners Rounded 2">
            <a:extLst>
              <a:ext uri="{FF2B5EF4-FFF2-40B4-BE49-F238E27FC236}">
                <a16:creationId xmlns:a16="http://schemas.microsoft.com/office/drawing/2014/main" id="{1ECD96A8-A273-49BB-9770-C2FCB31A504F}"/>
              </a:ext>
            </a:extLst>
          </p:cNvPr>
          <p:cNvSpPr/>
          <p:nvPr/>
        </p:nvSpPr>
        <p:spPr>
          <a:xfrm>
            <a:off x="732034" y="355753"/>
            <a:ext cx="3189338" cy="1373285"/>
          </a:xfrm>
          <a:prstGeom prst="wedgeRoundRectCallout">
            <a:avLst>
              <a:gd name="adj1" fmla="val 47976"/>
              <a:gd name="adj2" fmla="val 765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BURN, BABY! BURN!</a:t>
            </a:r>
          </a:p>
        </p:txBody>
      </p:sp>
    </p:spTree>
    <p:extLst>
      <p:ext uri="{BB962C8B-B14F-4D97-AF65-F5344CB8AC3E}">
        <p14:creationId xmlns:p14="http://schemas.microsoft.com/office/powerpoint/2010/main" val="31294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B6367-EEA2-4484-99A8-FD1D8A385558}"/>
              </a:ext>
            </a:extLst>
          </p:cNvPr>
          <p:cNvPicPr>
            <a:picLocks noChangeAspect="1"/>
          </p:cNvPicPr>
          <p:nvPr/>
        </p:nvPicPr>
        <p:blipFill>
          <a:blip r:embed="rId4">
            <a:duotone>
              <a:schemeClr val="accent1">
                <a:shade val="45000"/>
                <a:satMod val="135000"/>
              </a:schemeClr>
              <a:prstClr val="white"/>
            </a:duotone>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6E7F325-83D4-4DF8-BC28-774A889D304E}"/>
              </a:ext>
            </a:extLst>
          </p:cNvPr>
          <p:cNvSpPr>
            <a:spLocks noGrp="1"/>
          </p:cNvSpPr>
          <p:nvPr>
            <p:ph type="title"/>
          </p:nvPr>
        </p:nvSpPr>
        <p:spPr>
          <a:xfrm>
            <a:off x="1842154" y="624110"/>
            <a:ext cx="8911687" cy="1280890"/>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4800" b="1" dirty="0">
                <a:ln/>
                <a:solidFill>
                  <a:schemeClr val="accent3"/>
                </a:solidFill>
              </a:rPr>
              <a:t>“</a:t>
            </a:r>
            <a:r>
              <a:rPr lang="en-US" sz="4800" b="1" i="1" dirty="0">
                <a:ln/>
                <a:solidFill>
                  <a:schemeClr val="accent3"/>
                </a:solidFill>
              </a:rPr>
              <a:t>Where is Israel?</a:t>
            </a:r>
            <a:r>
              <a:rPr lang="en-US" sz="4800" b="1" dirty="0">
                <a:ln/>
                <a:solidFill>
                  <a:schemeClr val="accent3"/>
                </a:solidFill>
              </a:rPr>
              <a:t>” </a:t>
            </a:r>
            <a:r>
              <a:rPr lang="en-US" sz="3200" b="1" dirty="0">
                <a:ln/>
                <a:solidFill>
                  <a:schemeClr val="accent3"/>
                </a:solidFill>
              </a:rPr>
              <a:t>(</a:t>
            </a:r>
            <a:r>
              <a:rPr lang="en-US" sz="3200" b="1" i="1" dirty="0">
                <a:ln/>
                <a:solidFill>
                  <a:schemeClr val="accent3"/>
                </a:solidFill>
              </a:rPr>
              <a:t>Romans 11:7ff)</a:t>
            </a:r>
            <a:endParaRPr lang="en-US" sz="4800" b="1" dirty="0">
              <a:ln/>
              <a:solidFill>
                <a:schemeClr val="accent3"/>
              </a:solidFill>
            </a:endParaRPr>
          </a:p>
        </p:txBody>
      </p:sp>
      <p:graphicFrame>
        <p:nvGraphicFramePr>
          <p:cNvPr id="13" name="Diagram 12">
            <a:extLst>
              <a:ext uri="{FF2B5EF4-FFF2-40B4-BE49-F238E27FC236}">
                <a16:creationId xmlns:a16="http://schemas.microsoft.com/office/drawing/2014/main" id="{CAC751E1-9314-4D2A-B4C1-24C3AF84E60F}"/>
              </a:ext>
            </a:extLst>
          </p:cNvPr>
          <p:cNvGraphicFramePr/>
          <p:nvPr>
            <p:extLst>
              <p:ext uri="{D42A27DB-BD31-4B8C-83A1-F6EECF244321}">
                <p14:modId xmlns:p14="http://schemas.microsoft.com/office/powerpoint/2010/main" val="2584558702"/>
              </p:ext>
            </p:extLst>
          </p:nvPr>
        </p:nvGraphicFramePr>
        <p:xfrm>
          <a:off x="45163" y="3801979"/>
          <a:ext cx="3766441" cy="29574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4" name="Diagram 13">
            <a:extLst>
              <a:ext uri="{FF2B5EF4-FFF2-40B4-BE49-F238E27FC236}">
                <a16:creationId xmlns:a16="http://schemas.microsoft.com/office/drawing/2014/main" id="{65B42970-799A-4303-838C-408CE29D7752}"/>
              </a:ext>
            </a:extLst>
          </p:cNvPr>
          <p:cNvGraphicFramePr/>
          <p:nvPr/>
        </p:nvGraphicFramePr>
        <p:xfrm>
          <a:off x="8380398" y="3667225"/>
          <a:ext cx="3895905" cy="30922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3" name="Content Placeholder 2">
            <a:extLst>
              <a:ext uri="{FF2B5EF4-FFF2-40B4-BE49-F238E27FC236}">
                <a16:creationId xmlns:a16="http://schemas.microsoft.com/office/drawing/2014/main" id="{85AF8158-A2B6-4F0A-B685-B5F33FF70CA8}"/>
              </a:ext>
            </a:extLst>
          </p:cNvPr>
          <p:cNvSpPr>
            <a:spLocks noGrp="1"/>
          </p:cNvSpPr>
          <p:nvPr>
            <p:ph sz="half" idx="1"/>
          </p:nvPr>
        </p:nvSpPr>
        <p:spPr>
          <a:xfrm>
            <a:off x="431534" y="1459765"/>
            <a:ext cx="11328935" cy="4600804"/>
          </a:xfrm>
        </p:spPr>
        <p:txBody>
          <a:bodyPr>
            <a:noAutofit/>
          </a:bodyPr>
          <a:lstStyle/>
          <a:p>
            <a:pPr marL="0" indent="0">
              <a:buNone/>
            </a:pPr>
            <a:r>
              <a:rPr lang="en-US" sz="2800" b="1" dirty="0"/>
              <a:t>Romans 11:25 </a:t>
            </a:r>
            <a:r>
              <a:rPr lang="en-US" sz="2800" dirty="0"/>
              <a:t>I want you to </a:t>
            </a:r>
            <a:r>
              <a:rPr lang="en-US" sz="2800" b="1" u="sng" dirty="0"/>
              <a:t>understand this mystery</a:t>
            </a:r>
            <a:r>
              <a:rPr lang="en-US" sz="2800" dirty="0"/>
              <a:t>, dear brothers and sisters, so that you will not feel proud about yourselves. Some of the people of Israel have </a:t>
            </a:r>
            <a:r>
              <a:rPr lang="en-US" sz="2800" b="1" u="sng" dirty="0"/>
              <a:t>hard hearts</a:t>
            </a:r>
            <a:r>
              <a:rPr lang="en-US" sz="2800" dirty="0"/>
              <a:t>, </a:t>
            </a:r>
          </a:p>
          <a:p>
            <a:pPr marL="0" indent="0">
              <a:buNone/>
            </a:pPr>
            <a:br>
              <a:rPr lang="en-US" sz="2800" dirty="0"/>
            </a:br>
            <a:endParaRPr lang="en-US" sz="2800" dirty="0"/>
          </a:p>
        </p:txBody>
      </p:sp>
      <p:graphicFrame>
        <p:nvGraphicFramePr>
          <p:cNvPr id="5" name="Diagram 4">
            <a:extLst>
              <a:ext uri="{FF2B5EF4-FFF2-40B4-BE49-F238E27FC236}">
                <a16:creationId xmlns:a16="http://schemas.microsoft.com/office/drawing/2014/main" id="{89D50B59-0073-4659-A1B7-A7733D4C234C}"/>
              </a:ext>
            </a:extLst>
          </p:cNvPr>
          <p:cNvGraphicFramePr/>
          <p:nvPr/>
        </p:nvGraphicFramePr>
        <p:xfrm>
          <a:off x="3137837" y="4005938"/>
          <a:ext cx="5861784" cy="227156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9" name="Rectangle 8">
            <a:extLst>
              <a:ext uri="{FF2B5EF4-FFF2-40B4-BE49-F238E27FC236}">
                <a16:creationId xmlns:a16="http://schemas.microsoft.com/office/drawing/2014/main" id="{17212AC5-9150-460B-9650-DBA200DAF068}"/>
              </a:ext>
            </a:extLst>
          </p:cNvPr>
          <p:cNvSpPr/>
          <p:nvPr/>
        </p:nvSpPr>
        <p:spPr>
          <a:xfrm>
            <a:off x="2832235" y="2970204"/>
            <a:ext cx="6096000" cy="9541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a:spAutoFit/>
          </a:bodyPr>
          <a:lstStyle/>
          <a:p>
            <a:r>
              <a:rPr lang="en-US" sz="2800" dirty="0"/>
              <a:t>2 Thessalonians 2:7 For the mystery of lawlessness is already at work…</a:t>
            </a:r>
          </a:p>
        </p:txBody>
      </p:sp>
    </p:spTree>
    <p:extLst>
      <p:ext uri="{BB962C8B-B14F-4D97-AF65-F5344CB8AC3E}">
        <p14:creationId xmlns:p14="http://schemas.microsoft.com/office/powerpoint/2010/main" val="128401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B6367-EEA2-4484-99A8-FD1D8A385558}"/>
              </a:ext>
            </a:extLst>
          </p:cNvPr>
          <p:cNvPicPr>
            <a:picLocks noChangeAspect="1"/>
          </p:cNvPicPr>
          <p:nvPr/>
        </p:nvPicPr>
        <p:blipFill>
          <a:blip r:embed="rId4">
            <a:duotone>
              <a:schemeClr val="accent1">
                <a:shade val="45000"/>
                <a:satMod val="135000"/>
              </a:schemeClr>
              <a:prstClr val="white"/>
            </a:duotone>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6E7F325-83D4-4DF8-BC28-774A889D304E}"/>
              </a:ext>
            </a:extLst>
          </p:cNvPr>
          <p:cNvSpPr>
            <a:spLocks noGrp="1"/>
          </p:cNvSpPr>
          <p:nvPr>
            <p:ph type="title"/>
          </p:nvPr>
        </p:nvSpPr>
        <p:spPr>
          <a:xfrm>
            <a:off x="1842154" y="624110"/>
            <a:ext cx="8911687" cy="1280890"/>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4800" b="1" dirty="0">
                <a:ln/>
                <a:solidFill>
                  <a:schemeClr val="accent3"/>
                </a:solidFill>
              </a:rPr>
              <a:t>“</a:t>
            </a:r>
            <a:r>
              <a:rPr lang="en-US" sz="4800" b="1" i="1" dirty="0">
                <a:ln/>
                <a:solidFill>
                  <a:schemeClr val="accent3"/>
                </a:solidFill>
              </a:rPr>
              <a:t>Where is Israel?</a:t>
            </a:r>
            <a:r>
              <a:rPr lang="en-US" sz="4800" b="1" dirty="0">
                <a:ln/>
                <a:solidFill>
                  <a:schemeClr val="accent3"/>
                </a:solidFill>
              </a:rPr>
              <a:t>” </a:t>
            </a:r>
            <a:r>
              <a:rPr lang="en-US" sz="3200" b="1" dirty="0">
                <a:ln/>
                <a:solidFill>
                  <a:schemeClr val="accent3"/>
                </a:solidFill>
              </a:rPr>
              <a:t>(</a:t>
            </a:r>
            <a:r>
              <a:rPr lang="en-US" sz="3200" b="1" i="1" dirty="0">
                <a:ln/>
                <a:solidFill>
                  <a:schemeClr val="accent3"/>
                </a:solidFill>
              </a:rPr>
              <a:t>Romans 11:7ff)</a:t>
            </a:r>
            <a:endParaRPr lang="en-US" sz="4800" b="1" dirty="0">
              <a:ln/>
              <a:solidFill>
                <a:schemeClr val="accent3"/>
              </a:solidFill>
            </a:endParaRPr>
          </a:p>
        </p:txBody>
      </p:sp>
      <p:sp>
        <p:nvSpPr>
          <p:cNvPr id="3" name="Content Placeholder 2">
            <a:extLst>
              <a:ext uri="{FF2B5EF4-FFF2-40B4-BE49-F238E27FC236}">
                <a16:creationId xmlns:a16="http://schemas.microsoft.com/office/drawing/2014/main" id="{85AF8158-A2B6-4F0A-B685-B5F33FF70CA8}"/>
              </a:ext>
            </a:extLst>
          </p:cNvPr>
          <p:cNvSpPr>
            <a:spLocks noGrp="1"/>
          </p:cNvSpPr>
          <p:nvPr>
            <p:ph sz="half" idx="1"/>
          </p:nvPr>
        </p:nvSpPr>
        <p:spPr>
          <a:xfrm>
            <a:off x="431534" y="1459765"/>
            <a:ext cx="11328935" cy="4600804"/>
          </a:xfrm>
        </p:spPr>
        <p:txBody>
          <a:bodyPr>
            <a:noAutofit/>
          </a:bodyPr>
          <a:lstStyle/>
          <a:p>
            <a:pPr marL="0" indent="0">
              <a:buNone/>
            </a:pPr>
            <a:r>
              <a:rPr lang="en-US" sz="2800" b="1" dirty="0">
                <a:solidFill>
                  <a:schemeClr val="accent4"/>
                </a:solidFill>
              </a:rPr>
              <a:t>Romans 11:25 </a:t>
            </a:r>
            <a:r>
              <a:rPr lang="en-US" sz="2800" dirty="0">
                <a:solidFill>
                  <a:schemeClr val="accent4"/>
                </a:solidFill>
              </a:rPr>
              <a:t>I want you to </a:t>
            </a:r>
            <a:r>
              <a:rPr lang="en-US" sz="2800" b="1" u="sng" dirty="0">
                <a:solidFill>
                  <a:schemeClr val="accent4"/>
                </a:solidFill>
              </a:rPr>
              <a:t>understand this mystery</a:t>
            </a:r>
            <a:r>
              <a:rPr lang="en-US" sz="2800" dirty="0">
                <a:solidFill>
                  <a:schemeClr val="accent4"/>
                </a:solidFill>
              </a:rPr>
              <a:t>, dear brothers and sisters, so that you will not feel proud about yourselves. Some of the people of Israel have </a:t>
            </a:r>
            <a:r>
              <a:rPr lang="en-US" sz="2800" b="1" u="sng" dirty="0">
                <a:solidFill>
                  <a:schemeClr val="accent4"/>
                </a:solidFill>
              </a:rPr>
              <a:t>hard hearts</a:t>
            </a:r>
            <a:r>
              <a:rPr lang="en-US" sz="2800" dirty="0">
                <a:solidFill>
                  <a:schemeClr val="accent4"/>
                </a:solidFill>
              </a:rPr>
              <a:t>, </a:t>
            </a:r>
          </a:p>
          <a:p>
            <a:pPr marL="0" indent="0">
              <a:buNone/>
            </a:pPr>
            <a:r>
              <a:rPr lang="en-US" sz="2800" dirty="0"/>
              <a:t>but this will last only </a:t>
            </a:r>
            <a:r>
              <a:rPr lang="en-US" sz="2800" b="1" u="sng" dirty="0"/>
              <a:t>until the full number of Gentiles comes to Christ</a:t>
            </a:r>
            <a:r>
              <a:rPr lang="en-US" sz="2800" dirty="0"/>
              <a:t>. </a:t>
            </a:r>
            <a:br>
              <a:rPr lang="en-US" sz="2800" dirty="0"/>
            </a:br>
            <a:endParaRPr lang="en-US" sz="2800" dirty="0"/>
          </a:p>
        </p:txBody>
      </p:sp>
      <p:sp>
        <p:nvSpPr>
          <p:cNvPr id="8" name="Rectangle 7">
            <a:extLst>
              <a:ext uri="{FF2B5EF4-FFF2-40B4-BE49-F238E27FC236}">
                <a16:creationId xmlns:a16="http://schemas.microsoft.com/office/drawing/2014/main" id="{F3EC4541-6217-4C6F-B455-DB7FC5533D36}"/>
              </a:ext>
            </a:extLst>
          </p:cNvPr>
          <p:cNvSpPr/>
          <p:nvPr/>
        </p:nvSpPr>
        <p:spPr>
          <a:xfrm>
            <a:off x="431534" y="4798070"/>
            <a:ext cx="10339955" cy="120032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400" b="1" dirty="0"/>
              <a:t>Luke 21:24 </a:t>
            </a:r>
            <a:r>
              <a:rPr lang="en-US" sz="2400" dirty="0"/>
              <a:t>and they will fall by the edge of the sword, and will be </a:t>
            </a:r>
            <a:r>
              <a:rPr lang="en-US" sz="2400" b="1" u="sng" dirty="0"/>
              <a:t>led captive into all the nations</a:t>
            </a:r>
            <a:r>
              <a:rPr lang="en-US" sz="2400" dirty="0"/>
              <a:t>; and Jerusalem will be trampled under foot by the Gentiles </a:t>
            </a:r>
            <a:r>
              <a:rPr lang="en-US" sz="2400" b="1" u="sng" dirty="0"/>
              <a:t>until the times of the Gentiles are fulfilled</a:t>
            </a:r>
            <a:r>
              <a:rPr lang="en-US" sz="2400" dirty="0"/>
              <a:t>. </a:t>
            </a:r>
          </a:p>
        </p:txBody>
      </p:sp>
      <p:graphicFrame>
        <p:nvGraphicFramePr>
          <p:cNvPr id="9" name="Content Placeholder 47">
            <a:extLst>
              <a:ext uri="{FF2B5EF4-FFF2-40B4-BE49-F238E27FC236}">
                <a16:creationId xmlns:a16="http://schemas.microsoft.com/office/drawing/2014/main" id="{463C8880-263E-4A80-B5B2-DBC04790841D}"/>
              </a:ext>
            </a:extLst>
          </p:cNvPr>
          <p:cNvGraphicFramePr>
            <a:graphicFrameLocks noGrp="1"/>
          </p:cNvGraphicFramePr>
          <p:nvPr>
            <p:ph sz="half" idx="2"/>
            <p:extLst>
              <p:ext uri="{D42A27DB-BD31-4B8C-83A1-F6EECF244321}">
                <p14:modId xmlns:p14="http://schemas.microsoft.com/office/powerpoint/2010/main" val="1873754522"/>
              </p:ext>
            </p:extLst>
          </p:nvPr>
        </p:nvGraphicFramePr>
        <p:xfrm>
          <a:off x="1842154" y="179448"/>
          <a:ext cx="8507692" cy="45564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1622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Graphic spid="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B6367-EEA2-4484-99A8-FD1D8A385558}"/>
              </a:ext>
            </a:extLst>
          </p:cNvPr>
          <p:cNvPicPr>
            <a:picLocks noChangeAspect="1"/>
          </p:cNvPicPr>
          <p:nvPr/>
        </p:nvPicPr>
        <p:blipFill>
          <a:blip r:embed="rId4">
            <a:duotone>
              <a:schemeClr val="accent1">
                <a:shade val="45000"/>
                <a:satMod val="135000"/>
              </a:schemeClr>
              <a:prstClr val="white"/>
            </a:duotone>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6E7F325-83D4-4DF8-BC28-774A889D304E}"/>
              </a:ext>
            </a:extLst>
          </p:cNvPr>
          <p:cNvSpPr>
            <a:spLocks noGrp="1"/>
          </p:cNvSpPr>
          <p:nvPr>
            <p:ph type="title"/>
          </p:nvPr>
        </p:nvSpPr>
        <p:spPr>
          <a:xfrm>
            <a:off x="1842154" y="624110"/>
            <a:ext cx="8911687" cy="1280890"/>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4800" b="1" dirty="0">
                <a:ln/>
                <a:solidFill>
                  <a:schemeClr val="accent3"/>
                </a:solidFill>
              </a:rPr>
              <a:t>“</a:t>
            </a:r>
            <a:r>
              <a:rPr lang="en-US" sz="4800" b="1" i="1" dirty="0">
                <a:ln/>
                <a:solidFill>
                  <a:schemeClr val="accent3"/>
                </a:solidFill>
              </a:rPr>
              <a:t>Where is Israel?</a:t>
            </a:r>
            <a:r>
              <a:rPr lang="en-US" sz="4800" b="1" dirty="0">
                <a:ln/>
                <a:solidFill>
                  <a:schemeClr val="accent3"/>
                </a:solidFill>
              </a:rPr>
              <a:t>” </a:t>
            </a:r>
            <a:r>
              <a:rPr lang="en-US" sz="3200" b="1" dirty="0">
                <a:ln/>
                <a:solidFill>
                  <a:schemeClr val="accent3"/>
                </a:solidFill>
              </a:rPr>
              <a:t>(</a:t>
            </a:r>
            <a:r>
              <a:rPr lang="en-US" sz="3200" b="1" i="1" dirty="0">
                <a:ln/>
                <a:solidFill>
                  <a:schemeClr val="accent3"/>
                </a:solidFill>
              </a:rPr>
              <a:t>Romans 11:7ff)</a:t>
            </a:r>
            <a:endParaRPr lang="en-US" sz="4800" b="1" dirty="0">
              <a:ln/>
              <a:solidFill>
                <a:schemeClr val="accent3"/>
              </a:solidFill>
            </a:endParaRPr>
          </a:p>
        </p:txBody>
      </p:sp>
      <p:sp>
        <p:nvSpPr>
          <p:cNvPr id="3" name="Content Placeholder 2">
            <a:extLst>
              <a:ext uri="{FF2B5EF4-FFF2-40B4-BE49-F238E27FC236}">
                <a16:creationId xmlns:a16="http://schemas.microsoft.com/office/drawing/2014/main" id="{85AF8158-A2B6-4F0A-B685-B5F33FF70CA8}"/>
              </a:ext>
            </a:extLst>
          </p:cNvPr>
          <p:cNvSpPr>
            <a:spLocks noGrp="1"/>
          </p:cNvSpPr>
          <p:nvPr>
            <p:ph sz="half" idx="1"/>
          </p:nvPr>
        </p:nvSpPr>
        <p:spPr>
          <a:xfrm>
            <a:off x="413886" y="1993455"/>
            <a:ext cx="11328935" cy="4124932"/>
          </a:xfrm>
        </p:spPr>
        <p:txBody>
          <a:bodyPr>
            <a:noAutofit/>
          </a:bodyPr>
          <a:lstStyle/>
          <a:p>
            <a:pPr marL="0" indent="0">
              <a:buNone/>
            </a:pPr>
            <a:r>
              <a:rPr lang="en-US" sz="2800" i="1" dirty="0"/>
              <a:t>Romans 11:28-29</a:t>
            </a:r>
            <a:r>
              <a:rPr lang="en-US" sz="2800" b="1" dirty="0"/>
              <a:t> </a:t>
            </a:r>
            <a:r>
              <a:rPr lang="en-US" sz="2800" dirty="0"/>
              <a:t>Many of the people of Israel are now enemies of the Good News, and this benefits you Gentiles. </a:t>
            </a:r>
          </a:p>
          <a:p>
            <a:pPr marL="0" indent="0">
              <a:buNone/>
            </a:pPr>
            <a:r>
              <a:rPr lang="en-US" sz="2800" dirty="0"/>
              <a:t>Yet </a:t>
            </a:r>
            <a:r>
              <a:rPr lang="en-US" sz="2800" b="1" u="sng" dirty="0"/>
              <a:t>they are still the people he loves</a:t>
            </a:r>
            <a:r>
              <a:rPr lang="en-US" sz="2800" dirty="0"/>
              <a:t> because he chose their ancestors Abraham, Isaac, and Jacob. </a:t>
            </a:r>
          </a:p>
        </p:txBody>
      </p:sp>
      <p:sp>
        <p:nvSpPr>
          <p:cNvPr id="9" name="Rectangle 8">
            <a:extLst>
              <a:ext uri="{FF2B5EF4-FFF2-40B4-BE49-F238E27FC236}">
                <a16:creationId xmlns:a16="http://schemas.microsoft.com/office/drawing/2014/main" id="{FB89D1F7-3C2A-4568-AA09-1E6C6198CFC3}"/>
              </a:ext>
            </a:extLst>
          </p:cNvPr>
          <p:cNvSpPr/>
          <p:nvPr/>
        </p:nvSpPr>
        <p:spPr>
          <a:xfrm>
            <a:off x="189296" y="1420164"/>
            <a:ext cx="1177811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dirty="0"/>
              <a:t>(For I do not want you, brethren, to be uninformed… </a:t>
            </a:r>
            <a:r>
              <a:rPr lang="en-US" b="1" u="sng" dirty="0"/>
              <a:t>so that you will not be wise in your own estimation</a:t>
            </a:r>
            <a:r>
              <a:rPr lang="en-US" dirty="0"/>
              <a:t>)</a:t>
            </a:r>
          </a:p>
        </p:txBody>
      </p:sp>
      <p:sp>
        <p:nvSpPr>
          <p:cNvPr id="7" name="Rectangle 6">
            <a:extLst>
              <a:ext uri="{FF2B5EF4-FFF2-40B4-BE49-F238E27FC236}">
                <a16:creationId xmlns:a16="http://schemas.microsoft.com/office/drawing/2014/main" id="{FF514CC5-FCAE-43EF-BE41-DCE68CC5A893}"/>
              </a:ext>
            </a:extLst>
          </p:cNvPr>
          <p:cNvSpPr/>
          <p:nvPr/>
        </p:nvSpPr>
        <p:spPr>
          <a:xfrm>
            <a:off x="686762" y="3980591"/>
            <a:ext cx="11056058" cy="58477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3200" b="1" dirty="0"/>
              <a:t>Romans 11:18</a:t>
            </a:r>
            <a:r>
              <a:rPr lang="en-US" sz="3200" baseline="30000" dirty="0"/>
              <a:t> </a:t>
            </a:r>
            <a:r>
              <a:rPr lang="en-US" sz="3200" dirty="0"/>
              <a:t> do not be arrogant toward the [Jews]…</a:t>
            </a:r>
          </a:p>
        </p:txBody>
      </p:sp>
      <p:sp>
        <p:nvSpPr>
          <p:cNvPr id="11" name="Rectangle 10">
            <a:extLst>
              <a:ext uri="{FF2B5EF4-FFF2-40B4-BE49-F238E27FC236}">
                <a16:creationId xmlns:a16="http://schemas.microsoft.com/office/drawing/2014/main" id="{B96248A8-77C5-481E-A98D-DC4468061D11}"/>
              </a:ext>
            </a:extLst>
          </p:cNvPr>
          <p:cNvSpPr/>
          <p:nvPr/>
        </p:nvSpPr>
        <p:spPr>
          <a:xfrm>
            <a:off x="686761" y="4612006"/>
            <a:ext cx="10610127"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3600" b="1" dirty="0"/>
              <a:t>Romans 11:20 </a:t>
            </a:r>
            <a:r>
              <a:rPr lang="en-US" sz="3600" dirty="0"/>
              <a:t>Do not be conceited, but fear; </a:t>
            </a:r>
          </a:p>
        </p:txBody>
      </p:sp>
      <p:sp>
        <p:nvSpPr>
          <p:cNvPr id="12" name="Rectangle 11">
            <a:extLst>
              <a:ext uri="{FF2B5EF4-FFF2-40B4-BE49-F238E27FC236}">
                <a16:creationId xmlns:a16="http://schemas.microsoft.com/office/drawing/2014/main" id="{2D09EBFC-0401-4713-959D-0F85AB4331E7}"/>
              </a:ext>
            </a:extLst>
          </p:cNvPr>
          <p:cNvSpPr/>
          <p:nvPr/>
        </p:nvSpPr>
        <p:spPr>
          <a:xfrm>
            <a:off x="686762" y="5308503"/>
            <a:ext cx="10610127" cy="107721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3200" b="1" dirty="0"/>
              <a:t>Romans 11:21</a:t>
            </a:r>
            <a:r>
              <a:rPr lang="en-US" sz="3200" dirty="0"/>
              <a:t> for if God did not spare the natural branches, He will not spare you, either. </a:t>
            </a:r>
          </a:p>
        </p:txBody>
      </p:sp>
      <p:sp>
        <p:nvSpPr>
          <p:cNvPr id="8" name="Rectangle 7">
            <a:extLst>
              <a:ext uri="{FF2B5EF4-FFF2-40B4-BE49-F238E27FC236}">
                <a16:creationId xmlns:a16="http://schemas.microsoft.com/office/drawing/2014/main" id="{7AB917E2-DD23-4077-8948-805A4F910A1B}"/>
              </a:ext>
            </a:extLst>
          </p:cNvPr>
          <p:cNvSpPr/>
          <p:nvPr/>
        </p:nvSpPr>
        <p:spPr>
          <a:xfrm>
            <a:off x="686760" y="3993483"/>
            <a:ext cx="10413360"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3600" i="1" dirty="0"/>
              <a:t>Romans 11:22 </a:t>
            </a:r>
            <a:r>
              <a:rPr lang="en-US" sz="3600" dirty="0"/>
              <a:t>Behold then the kindness and severity of God; to those who fell, severity, but to you, God's kindness, </a:t>
            </a:r>
            <a:r>
              <a:rPr lang="en-US" sz="3600" b="1" dirty="0"/>
              <a:t>if you continue in His kindness;</a:t>
            </a:r>
            <a:r>
              <a:rPr lang="en-US" sz="3600" dirty="0"/>
              <a:t> otherwise you also will be cut off. </a:t>
            </a:r>
          </a:p>
        </p:txBody>
      </p:sp>
      <p:graphicFrame>
        <p:nvGraphicFramePr>
          <p:cNvPr id="15" name="Diagram 14">
            <a:extLst>
              <a:ext uri="{FF2B5EF4-FFF2-40B4-BE49-F238E27FC236}">
                <a16:creationId xmlns:a16="http://schemas.microsoft.com/office/drawing/2014/main" id="{24AA1B17-90CA-4136-871E-6C1297AD25C8}"/>
              </a:ext>
            </a:extLst>
          </p:cNvPr>
          <p:cNvGraphicFramePr/>
          <p:nvPr>
            <p:extLst>
              <p:ext uri="{D42A27DB-BD31-4B8C-83A1-F6EECF244321}">
                <p14:modId xmlns:p14="http://schemas.microsoft.com/office/powerpoint/2010/main" val="3895559675"/>
              </p:ext>
            </p:extLst>
          </p:nvPr>
        </p:nvGraphicFramePr>
        <p:xfrm>
          <a:off x="686760" y="1420164"/>
          <a:ext cx="11018286" cy="24636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6180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8" grpId="0" animBg="1"/>
      <p:bldGraphic spid="15"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B6367-EEA2-4484-99A8-FD1D8A385558}"/>
              </a:ext>
            </a:extLst>
          </p:cNvPr>
          <p:cNvPicPr>
            <a:picLocks noChangeAspect="1"/>
          </p:cNvPicPr>
          <p:nvPr/>
        </p:nvPicPr>
        <p:blipFill>
          <a:blip r:embed="rId4">
            <a:duotone>
              <a:schemeClr val="accent1">
                <a:shade val="45000"/>
                <a:satMod val="135000"/>
              </a:schemeClr>
              <a:prstClr val="white"/>
            </a:duotone>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6E7F325-83D4-4DF8-BC28-774A889D304E}"/>
              </a:ext>
            </a:extLst>
          </p:cNvPr>
          <p:cNvSpPr>
            <a:spLocks noGrp="1"/>
          </p:cNvSpPr>
          <p:nvPr>
            <p:ph type="title"/>
          </p:nvPr>
        </p:nvSpPr>
        <p:spPr>
          <a:xfrm>
            <a:off x="1842154" y="624110"/>
            <a:ext cx="8911687" cy="1280890"/>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4800" b="1" dirty="0">
                <a:ln/>
                <a:solidFill>
                  <a:schemeClr val="accent3"/>
                </a:solidFill>
              </a:rPr>
              <a:t>“</a:t>
            </a:r>
            <a:r>
              <a:rPr lang="en-US" sz="4800" b="1" i="1" dirty="0">
                <a:ln/>
                <a:solidFill>
                  <a:schemeClr val="accent3"/>
                </a:solidFill>
              </a:rPr>
              <a:t>Where is Israel?</a:t>
            </a:r>
            <a:r>
              <a:rPr lang="en-US" sz="4800" b="1" dirty="0">
                <a:ln/>
                <a:solidFill>
                  <a:schemeClr val="accent3"/>
                </a:solidFill>
              </a:rPr>
              <a:t>” </a:t>
            </a:r>
            <a:r>
              <a:rPr lang="en-US" sz="3200" b="1" dirty="0">
                <a:ln/>
                <a:solidFill>
                  <a:schemeClr val="accent3"/>
                </a:solidFill>
              </a:rPr>
              <a:t>(</a:t>
            </a:r>
            <a:r>
              <a:rPr lang="en-US" sz="3200" b="1" i="1" dirty="0">
                <a:ln/>
                <a:solidFill>
                  <a:schemeClr val="accent3"/>
                </a:solidFill>
              </a:rPr>
              <a:t>Romans 11:7ff)</a:t>
            </a:r>
            <a:endParaRPr lang="en-US" sz="4800" b="1" dirty="0">
              <a:ln/>
              <a:solidFill>
                <a:schemeClr val="accent3"/>
              </a:solidFill>
            </a:endParaRPr>
          </a:p>
        </p:txBody>
      </p:sp>
      <p:sp>
        <p:nvSpPr>
          <p:cNvPr id="3" name="Content Placeholder 2">
            <a:extLst>
              <a:ext uri="{FF2B5EF4-FFF2-40B4-BE49-F238E27FC236}">
                <a16:creationId xmlns:a16="http://schemas.microsoft.com/office/drawing/2014/main" id="{85AF8158-A2B6-4F0A-B685-B5F33FF70CA8}"/>
              </a:ext>
            </a:extLst>
          </p:cNvPr>
          <p:cNvSpPr>
            <a:spLocks noGrp="1"/>
          </p:cNvSpPr>
          <p:nvPr>
            <p:ph sz="half" idx="1"/>
          </p:nvPr>
        </p:nvSpPr>
        <p:spPr>
          <a:xfrm>
            <a:off x="221380" y="1905001"/>
            <a:ext cx="11553524" cy="4213386"/>
          </a:xfrm>
        </p:spPr>
        <p:txBody>
          <a:bodyPr>
            <a:noAutofit/>
          </a:bodyPr>
          <a:lstStyle/>
          <a:p>
            <a:pPr marL="0" indent="0">
              <a:buNone/>
            </a:pP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Rom. 11:29 For God’s gifts and his call </a:t>
            </a:r>
            <a:r>
              <a:rPr lang="en-US" sz="2800" b="1" i="1" u="sng" spc="50" dirty="0">
                <a:ln w="9525" cmpd="sng">
                  <a:solidFill>
                    <a:schemeClr val="accent1"/>
                  </a:solidFill>
                  <a:prstDash val="solid"/>
                </a:ln>
                <a:solidFill>
                  <a:srgbClr val="70AD47">
                    <a:tint val="1000"/>
                  </a:srgbClr>
                </a:solidFill>
                <a:effectLst>
                  <a:glow rad="38100">
                    <a:schemeClr val="accent1">
                      <a:alpha val="40000"/>
                    </a:schemeClr>
                  </a:glow>
                </a:effectLst>
              </a:rPr>
              <a:t>can never be withdrawn</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a:t>
            </a:r>
          </a:p>
        </p:txBody>
      </p:sp>
      <p:sp>
        <p:nvSpPr>
          <p:cNvPr id="6" name="Rectangle 5">
            <a:extLst>
              <a:ext uri="{FF2B5EF4-FFF2-40B4-BE49-F238E27FC236}">
                <a16:creationId xmlns:a16="http://schemas.microsoft.com/office/drawing/2014/main" id="{95E1BFFA-95B3-4BF9-A67C-4C13B41F5D6A}"/>
              </a:ext>
            </a:extLst>
          </p:cNvPr>
          <p:cNvSpPr/>
          <p:nvPr/>
        </p:nvSpPr>
        <p:spPr>
          <a:xfrm>
            <a:off x="189296" y="1420164"/>
            <a:ext cx="1177811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dirty="0"/>
              <a:t>(For I do not want you, brethren, to be uninformed… </a:t>
            </a:r>
            <a:r>
              <a:rPr lang="en-US" b="1" u="sng" dirty="0"/>
              <a:t>so that you will not be wise in your own estimation</a:t>
            </a:r>
            <a:r>
              <a:rPr lang="en-US" dirty="0"/>
              <a:t>)</a:t>
            </a:r>
          </a:p>
        </p:txBody>
      </p:sp>
      <p:graphicFrame>
        <p:nvGraphicFramePr>
          <p:cNvPr id="7" name="Diagram 6">
            <a:extLst>
              <a:ext uri="{FF2B5EF4-FFF2-40B4-BE49-F238E27FC236}">
                <a16:creationId xmlns:a16="http://schemas.microsoft.com/office/drawing/2014/main" id="{71BAF9C4-CA26-4B05-A65B-395BFD0F3A67}"/>
              </a:ext>
            </a:extLst>
          </p:cNvPr>
          <p:cNvGraphicFramePr/>
          <p:nvPr>
            <p:extLst>
              <p:ext uri="{D42A27DB-BD31-4B8C-83A1-F6EECF244321}">
                <p14:modId xmlns:p14="http://schemas.microsoft.com/office/powerpoint/2010/main" val="3714763453"/>
              </p:ext>
            </p:extLst>
          </p:nvPr>
        </p:nvGraphicFramePr>
        <p:xfrm>
          <a:off x="413886" y="2601156"/>
          <a:ext cx="3541027" cy="39821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a:extLst>
              <a:ext uri="{FF2B5EF4-FFF2-40B4-BE49-F238E27FC236}">
                <a16:creationId xmlns:a16="http://schemas.microsoft.com/office/drawing/2014/main" id="{3411D372-34A0-43DF-BEEC-085483C4505D}"/>
              </a:ext>
            </a:extLst>
          </p:cNvPr>
          <p:cNvSpPr/>
          <p:nvPr/>
        </p:nvSpPr>
        <p:spPr>
          <a:xfrm>
            <a:off x="4472003" y="3125347"/>
            <a:ext cx="7202906" cy="310854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800" b="1" dirty="0"/>
              <a:t>Genesis 12:2-3 </a:t>
            </a:r>
            <a:r>
              <a:rPr lang="en-US" sz="2800" dirty="0"/>
              <a:t>I will make you into a great nation. I will bless you and make you famous, and you will be a blessing to others. </a:t>
            </a:r>
            <a:r>
              <a:rPr lang="en-US" sz="2800" b="1" dirty="0"/>
              <a:t>I will bless those who bless you </a:t>
            </a:r>
            <a:r>
              <a:rPr lang="en-US" sz="2800" dirty="0"/>
              <a:t>and </a:t>
            </a:r>
            <a:r>
              <a:rPr lang="en-US" sz="2800" b="1" dirty="0"/>
              <a:t>curse those who treat you with contempt</a:t>
            </a:r>
            <a:r>
              <a:rPr lang="en-US" sz="2800" dirty="0"/>
              <a:t>. All the families on earth will be blessed through you.” </a:t>
            </a:r>
          </a:p>
        </p:txBody>
      </p:sp>
    </p:spTree>
    <p:extLst>
      <p:ext uri="{BB962C8B-B14F-4D97-AF65-F5344CB8AC3E}">
        <p14:creationId xmlns:p14="http://schemas.microsoft.com/office/powerpoint/2010/main" val="74991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graphicEl>
                                              <a:dgm id="{73EE67A0-340B-4565-B460-9CD4EE7C4B2A}"/>
                                            </p:graphicEl>
                                          </p:spTgt>
                                        </p:tgtEl>
                                        <p:attrNameLst>
                                          <p:attrName>style.visibility</p:attrName>
                                        </p:attrNameLst>
                                      </p:cBhvr>
                                      <p:to>
                                        <p:strVal val="visible"/>
                                      </p:to>
                                    </p:set>
                                    <p:anim calcmode="lin" valueType="num">
                                      <p:cBhvr>
                                        <p:cTn id="7" dur="500" fill="hold"/>
                                        <p:tgtEl>
                                          <p:spTgt spid="7">
                                            <p:graphicEl>
                                              <a:dgm id="{73EE67A0-340B-4565-B460-9CD4EE7C4B2A}"/>
                                            </p:graphicEl>
                                          </p:spTgt>
                                        </p:tgtEl>
                                        <p:attrNameLst>
                                          <p:attrName>ppt_w</p:attrName>
                                        </p:attrNameLst>
                                      </p:cBhvr>
                                      <p:tavLst>
                                        <p:tav tm="0">
                                          <p:val>
                                            <p:fltVal val="0"/>
                                          </p:val>
                                        </p:tav>
                                        <p:tav tm="100000">
                                          <p:val>
                                            <p:strVal val="#ppt_w"/>
                                          </p:val>
                                        </p:tav>
                                      </p:tavLst>
                                    </p:anim>
                                    <p:anim calcmode="lin" valueType="num">
                                      <p:cBhvr>
                                        <p:cTn id="8" dur="500" fill="hold"/>
                                        <p:tgtEl>
                                          <p:spTgt spid="7">
                                            <p:graphicEl>
                                              <a:dgm id="{73EE67A0-340B-4565-B460-9CD4EE7C4B2A}"/>
                                            </p:graphicEl>
                                          </p:spTgt>
                                        </p:tgtEl>
                                        <p:attrNameLst>
                                          <p:attrName>ppt_h</p:attrName>
                                        </p:attrNameLst>
                                      </p:cBhvr>
                                      <p:tavLst>
                                        <p:tav tm="0">
                                          <p:val>
                                            <p:fltVal val="0"/>
                                          </p:val>
                                        </p:tav>
                                        <p:tav tm="100000">
                                          <p:val>
                                            <p:strVal val="#ppt_h"/>
                                          </p:val>
                                        </p:tav>
                                      </p:tavLst>
                                    </p:anim>
                                    <p:animEffect transition="in" filter="fade">
                                      <p:cBhvr>
                                        <p:cTn id="9" dur="500"/>
                                        <p:tgtEl>
                                          <p:spTgt spid="7">
                                            <p:graphicEl>
                                              <a:dgm id="{73EE67A0-340B-4565-B460-9CD4EE7C4B2A}"/>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graphicEl>
                                              <a:dgm id="{3E51D9A6-9DD3-415F-8622-17E6822CE927}"/>
                                            </p:graphicEl>
                                          </p:spTgt>
                                        </p:tgtEl>
                                        <p:attrNameLst>
                                          <p:attrName>style.visibility</p:attrName>
                                        </p:attrNameLst>
                                      </p:cBhvr>
                                      <p:to>
                                        <p:strVal val="visible"/>
                                      </p:to>
                                    </p:set>
                                    <p:anim calcmode="lin" valueType="num">
                                      <p:cBhvr>
                                        <p:cTn id="12" dur="500" fill="hold"/>
                                        <p:tgtEl>
                                          <p:spTgt spid="7">
                                            <p:graphicEl>
                                              <a:dgm id="{3E51D9A6-9DD3-415F-8622-17E6822CE927}"/>
                                            </p:graphicEl>
                                          </p:spTgt>
                                        </p:tgtEl>
                                        <p:attrNameLst>
                                          <p:attrName>ppt_w</p:attrName>
                                        </p:attrNameLst>
                                      </p:cBhvr>
                                      <p:tavLst>
                                        <p:tav tm="0">
                                          <p:val>
                                            <p:fltVal val="0"/>
                                          </p:val>
                                        </p:tav>
                                        <p:tav tm="100000">
                                          <p:val>
                                            <p:strVal val="#ppt_w"/>
                                          </p:val>
                                        </p:tav>
                                      </p:tavLst>
                                    </p:anim>
                                    <p:anim calcmode="lin" valueType="num">
                                      <p:cBhvr>
                                        <p:cTn id="13" dur="500" fill="hold"/>
                                        <p:tgtEl>
                                          <p:spTgt spid="7">
                                            <p:graphicEl>
                                              <a:dgm id="{3E51D9A6-9DD3-415F-8622-17E6822CE927}"/>
                                            </p:graphicEl>
                                          </p:spTgt>
                                        </p:tgtEl>
                                        <p:attrNameLst>
                                          <p:attrName>ppt_h</p:attrName>
                                        </p:attrNameLst>
                                      </p:cBhvr>
                                      <p:tavLst>
                                        <p:tav tm="0">
                                          <p:val>
                                            <p:fltVal val="0"/>
                                          </p:val>
                                        </p:tav>
                                        <p:tav tm="100000">
                                          <p:val>
                                            <p:strVal val="#ppt_h"/>
                                          </p:val>
                                        </p:tav>
                                      </p:tavLst>
                                    </p:anim>
                                    <p:animEffect transition="in" filter="fade">
                                      <p:cBhvr>
                                        <p:cTn id="14" dur="500"/>
                                        <p:tgtEl>
                                          <p:spTgt spid="7">
                                            <p:graphicEl>
                                              <a:dgm id="{3E51D9A6-9DD3-415F-8622-17E6822CE927}"/>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graphicEl>
                                              <a:dgm id="{996C0E09-5236-43DC-BB18-6929597586D7}"/>
                                            </p:graphicEl>
                                          </p:spTgt>
                                        </p:tgtEl>
                                        <p:attrNameLst>
                                          <p:attrName>style.visibility</p:attrName>
                                        </p:attrNameLst>
                                      </p:cBhvr>
                                      <p:to>
                                        <p:strVal val="visible"/>
                                      </p:to>
                                    </p:set>
                                    <p:anim calcmode="lin" valueType="num">
                                      <p:cBhvr>
                                        <p:cTn id="17" dur="500" fill="hold"/>
                                        <p:tgtEl>
                                          <p:spTgt spid="7">
                                            <p:graphicEl>
                                              <a:dgm id="{996C0E09-5236-43DC-BB18-6929597586D7}"/>
                                            </p:graphicEl>
                                          </p:spTgt>
                                        </p:tgtEl>
                                        <p:attrNameLst>
                                          <p:attrName>ppt_w</p:attrName>
                                        </p:attrNameLst>
                                      </p:cBhvr>
                                      <p:tavLst>
                                        <p:tav tm="0">
                                          <p:val>
                                            <p:fltVal val="0"/>
                                          </p:val>
                                        </p:tav>
                                        <p:tav tm="100000">
                                          <p:val>
                                            <p:strVal val="#ppt_w"/>
                                          </p:val>
                                        </p:tav>
                                      </p:tavLst>
                                    </p:anim>
                                    <p:anim calcmode="lin" valueType="num">
                                      <p:cBhvr>
                                        <p:cTn id="18" dur="500" fill="hold"/>
                                        <p:tgtEl>
                                          <p:spTgt spid="7">
                                            <p:graphicEl>
                                              <a:dgm id="{996C0E09-5236-43DC-BB18-6929597586D7}"/>
                                            </p:graphicEl>
                                          </p:spTgt>
                                        </p:tgtEl>
                                        <p:attrNameLst>
                                          <p:attrName>ppt_h</p:attrName>
                                        </p:attrNameLst>
                                      </p:cBhvr>
                                      <p:tavLst>
                                        <p:tav tm="0">
                                          <p:val>
                                            <p:fltVal val="0"/>
                                          </p:val>
                                        </p:tav>
                                        <p:tav tm="100000">
                                          <p:val>
                                            <p:strVal val="#ppt_h"/>
                                          </p:val>
                                        </p:tav>
                                      </p:tavLst>
                                    </p:anim>
                                    <p:animEffect transition="in" filter="fade">
                                      <p:cBhvr>
                                        <p:cTn id="19" dur="500"/>
                                        <p:tgtEl>
                                          <p:spTgt spid="7">
                                            <p:graphicEl>
                                              <a:dgm id="{996C0E09-5236-43DC-BB18-6929597586D7}"/>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graphicEl>
                                              <a:dgm id="{1FBD1BAC-848D-4C69-BA4E-6447833EF2A9}"/>
                                            </p:graphicEl>
                                          </p:spTgt>
                                        </p:tgtEl>
                                        <p:attrNameLst>
                                          <p:attrName>style.visibility</p:attrName>
                                        </p:attrNameLst>
                                      </p:cBhvr>
                                      <p:to>
                                        <p:strVal val="visible"/>
                                      </p:to>
                                    </p:set>
                                    <p:anim calcmode="lin" valueType="num">
                                      <p:cBhvr>
                                        <p:cTn id="22" dur="500" fill="hold"/>
                                        <p:tgtEl>
                                          <p:spTgt spid="7">
                                            <p:graphicEl>
                                              <a:dgm id="{1FBD1BAC-848D-4C69-BA4E-6447833EF2A9}"/>
                                            </p:graphicEl>
                                          </p:spTgt>
                                        </p:tgtEl>
                                        <p:attrNameLst>
                                          <p:attrName>ppt_w</p:attrName>
                                        </p:attrNameLst>
                                      </p:cBhvr>
                                      <p:tavLst>
                                        <p:tav tm="0">
                                          <p:val>
                                            <p:fltVal val="0"/>
                                          </p:val>
                                        </p:tav>
                                        <p:tav tm="100000">
                                          <p:val>
                                            <p:strVal val="#ppt_w"/>
                                          </p:val>
                                        </p:tav>
                                      </p:tavLst>
                                    </p:anim>
                                    <p:anim calcmode="lin" valueType="num">
                                      <p:cBhvr>
                                        <p:cTn id="23" dur="500" fill="hold"/>
                                        <p:tgtEl>
                                          <p:spTgt spid="7">
                                            <p:graphicEl>
                                              <a:dgm id="{1FBD1BAC-848D-4C69-BA4E-6447833EF2A9}"/>
                                            </p:graphicEl>
                                          </p:spTgt>
                                        </p:tgtEl>
                                        <p:attrNameLst>
                                          <p:attrName>ppt_h</p:attrName>
                                        </p:attrNameLst>
                                      </p:cBhvr>
                                      <p:tavLst>
                                        <p:tav tm="0">
                                          <p:val>
                                            <p:fltVal val="0"/>
                                          </p:val>
                                        </p:tav>
                                        <p:tav tm="100000">
                                          <p:val>
                                            <p:strVal val="#ppt_h"/>
                                          </p:val>
                                        </p:tav>
                                      </p:tavLst>
                                    </p:anim>
                                    <p:animEffect transition="in" filter="fade">
                                      <p:cBhvr>
                                        <p:cTn id="24" dur="500"/>
                                        <p:tgtEl>
                                          <p:spTgt spid="7">
                                            <p:graphicEl>
                                              <a:dgm id="{1FBD1BAC-848D-4C69-BA4E-6447833EF2A9}"/>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p:bldSub>
      </p:bldGraphic>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85" y="-2117"/>
            <a:ext cx="12168716" cy="68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6" name="Rectangle 2"/>
          <p:cNvSpPr>
            <a:spLocks noGrp="1" noChangeArrowheads="1"/>
          </p:cNvSpPr>
          <p:nvPr>
            <p:ph type="title"/>
          </p:nvPr>
        </p:nvSpPr>
        <p:spPr>
          <a:xfrm>
            <a:off x="417615" y="400275"/>
            <a:ext cx="8911687" cy="1280890"/>
          </a:xfrm>
        </p:spPr>
        <p:txBody>
          <a:bodyPr/>
          <a:lstStyle/>
          <a:p>
            <a:pPr algn="l"/>
            <a:r>
              <a:rPr lang="en-US" dirty="0"/>
              <a:t>Ezekiel 37:1-3</a:t>
            </a:r>
          </a:p>
        </p:txBody>
      </p:sp>
      <p:sp>
        <p:nvSpPr>
          <p:cNvPr id="31747" name="Rectangle 3"/>
          <p:cNvSpPr>
            <a:spLocks noGrp="1" noChangeArrowheads="1"/>
          </p:cNvSpPr>
          <p:nvPr>
            <p:ph idx="1"/>
          </p:nvPr>
        </p:nvSpPr>
        <p:spPr>
          <a:xfrm>
            <a:off x="4673600" y="381001"/>
            <a:ext cx="7315200" cy="5745164"/>
          </a:xfrm>
        </p:spPr>
        <p:txBody>
          <a:bodyPr>
            <a:noAutofit/>
          </a:bodyPr>
          <a:lstStyle/>
          <a:p>
            <a:pPr marL="0" indent="0">
              <a:buNone/>
            </a:pPr>
            <a:r>
              <a:rPr lang="en-US" sz="3733" b="1" dirty="0">
                <a:ln w="6600">
                  <a:solidFill>
                    <a:schemeClr val="accent2"/>
                  </a:solidFill>
                  <a:prstDash val="solid"/>
                </a:ln>
                <a:solidFill>
                  <a:srgbClr val="FFFFFF"/>
                </a:solidFill>
                <a:effectLst>
                  <a:outerShdw dist="38100" dir="2700000" algn="tl" rotWithShape="0">
                    <a:schemeClr val="accent2"/>
                  </a:outerShdw>
                </a:effectLst>
              </a:rPr>
              <a:t>The LORD took hold of me, and I was carried away by the Spirit of the LORD to a valley filled with bones. </a:t>
            </a:r>
            <a:br>
              <a:rPr lang="en-US" sz="3733" b="1" dirty="0">
                <a:ln w="6600">
                  <a:solidFill>
                    <a:schemeClr val="accent2"/>
                  </a:solidFill>
                  <a:prstDash val="solid"/>
                </a:ln>
                <a:solidFill>
                  <a:srgbClr val="FFFFFF"/>
                </a:solidFill>
                <a:effectLst>
                  <a:outerShdw dist="38100" dir="2700000" algn="tl" rotWithShape="0">
                    <a:schemeClr val="accent2"/>
                  </a:outerShdw>
                </a:effectLst>
              </a:rPr>
            </a:br>
            <a:r>
              <a:rPr lang="en-US" sz="3733" b="1" baseline="30000" dirty="0">
                <a:ln w="6600">
                  <a:solidFill>
                    <a:schemeClr val="accent2"/>
                  </a:solidFill>
                  <a:prstDash val="solid"/>
                </a:ln>
                <a:solidFill>
                  <a:srgbClr val="FFFFFF"/>
                </a:solidFill>
                <a:effectLst>
                  <a:outerShdw dist="38100" dir="2700000" algn="tl" rotWithShape="0">
                    <a:schemeClr val="accent2"/>
                  </a:outerShdw>
                </a:effectLst>
              </a:rPr>
              <a:t>2 </a:t>
            </a:r>
            <a:r>
              <a:rPr lang="en-US" sz="3733" b="1" dirty="0">
                <a:ln w="6600">
                  <a:solidFill>
                    <a:schemeClr val="accent2"/>
                  </a:solidFill>
                  <a:prstDash val="solid"/>
                </a:ln>
                <a:solidFill>
                  <a:srgbClr val="FFFFFF"/>
                </a:solidFill>
                <a:effectLst>
                  <a:outerShdw dist="38100" dir="2700000" algn="tl" rotWithShape="0">
                    <a:schemeClr val="accent2"/>
                  </a:outerShdw>
                </a:effectLst>
              </a:rPr>
              <a:t>He led me all around among the bones that covered the valley floor. They were scattered everywhere across the ground and were completely dried out.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85" y="-2117"/>
            <a:ext cx="12168716" cy="68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6" name="Rectangle 2"/>
          <p:cNvSpPr>
            <a:spLocks noGrp="1" noChangeArrowheads="1"/>
          </p:cNvSpPr>
          <p:nvPr>
            <p:ph type="title"/>
          </p:nvPr>
        </p:nvSpPr>
        <p:spPr>
          <a:xfrm>
            <a:off x="417615" y="400275"/>
            <a:ext cx="8911687" cy="1280890"/>
          </a:xfrm>
        </p:spPr>
        <p:txBody>
          <a:bodyPr/>
          <a:lstStyle/>
          <a:p>
            <a:pPr algn="l"/>
            <a:r>
              <a:rPr lang="en-US" dirty="0"/>
              <a:t>Ezekiel 37:1-3</a:t>
            </a:r>
          </a:p>
        </p:txBody>
      </p:sp>
      <p:sp>
        <p:nvSpPr>
          <p:cNvPr id="3" name="Rectangle 2"/>
          <p:cNvSpPr/>
          <p:nvPr/>
        </p:nvSpPr>
        <p:spPr>
          <a:xfrm>
            <a:off x="3195587" y="1406635"/>
            <a:ext cx="8749365"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3200" dirty="0"/>
              <a:t>Then he asked me, “Son of man, can these bones become living people again?”</a:t>
            </a:r>
          </a:p>
        </p:txBody>
      </p:sp>
      <p:sp>
        <p:nvSpPr>
          <p:cNvPr id="8" name="Rectangle 7">
            <a:extLst>
              <a:ext uri="{FF2B5EF4-FFF2-40B4-BE49-F238E27FC236}">
                <a16:creationId xmlns:a16="http://schemas.microsoft.com/office/drawing/2014/main" id="{0FDF5D1F-505D-4EEB-AF98-50E493F86572}"/>
              </a:ext>
            </a:extLst>
          </p:cNvPr>
          <p:cNvSpPr/>
          <p:nvPr/>
        </p:nvSpPr>
        <p:spPr>
          <a:xfrm>
            <a:off x="3195587" y="2551308"/>
            <a:ext cx="8749365" cy="107721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3200" dirty="0"/>
              <a:t>“O Sovereign LORD,” I replied, “you alone know the answer to that.”</a:t>
            </a:r>
          </a:p>
        </p:txBody>
      </p:sp>
    </p:spTree>
    <p:extLst>
      <p:ext uri="{BB962C8B-B14F-4D97-AF65-F5344CB8AC3E}">
        <p14:creationId xmlns:p14="http://schemas.microsoft.com/office/powerpoint/2010/main" val="374406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3009" b="41375"/>
          <a:stretch/>
        </p:blipFill>
        <p:spPr bwMode="auto">
          <a:xfrm>
            <a:off x="28029" y="0"/>
            <a:ext cx="121639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0" name="Rectangle 2"/>
          <p:cNvSpPr>
            <a:spLocks noGrp="1" noChangeArrowheads="1"/>
          </p:cNvSpPr>
          <p:nvPr>
            <p:ph type="title"/>
          </p:nvPr>
        </p:nvSpPr>
        <p:spPr>
          <a:xfrm>
            <a:off x="407990" y="383478"/>
            <a:ext cx="8911687" cy="1280890"/>
          </a:xfrm>
        </p:spPr>
        <p:txBody>
          <a:bodyPr/>
          <a:lstStyle/>
          <a:p>
            <a:pPr algn="l"/>
            <a:r>
              <a:rPr lang="en-US" dirty="0"/>
              <a:t>Ezekiel 37:4-6 </a:t>
            </a:r>
          </a:p>
        </p:txBody>
      </p:sp>
      <p:sp>
        <p:nvSpPr>
          <p:cNvPr id="32771" name="Rectangle 3"/>
          <p:cNvSpPr>
            <a:spLocks noGrp="1" noChangeArrowheads="1"/>
          </p:cNvSpPr>
          <p:nvPr>
            <p:ph idx="1"/>
          </p:nvPr>
        </p:nvSpPr>
        <p:spPr>
          <a:xfrm>
            <a:off x="5486400" y="380198"/>
            <a:ext cx="6502400" cy="6296722"/>
          </a:xfrm>
        </p:spPr>
        <p:style>
          <a:lnRef idx="1">
            <a:schemeClr val="accent6"/>
          </a:lnRef>
          <a:fillRef idx="2">
            <a:schemeClr val="accent6"/>
          </a:fillRef>
          <a:effectRef idx="1">
            <a:schemeClr val="accent6"/>
          </a:effectRef>
          <a:fontRef idx="minor">
            <a:schemeClr val="dk1"/>
          </a:fontRef>
        </p:style>
        <p:txBody>
          <a:bodyPr>
            <a:normAutofit fontScale="85000" lnSpcReduction="10000"/>
          </a:bodyPr>
          <a:lstStyle/>
          <a:p>
            <a:pPr>
              <a:buFont typeface="Wingdings" pitchFamily="2" charset="2"/>
              <a:buNone/>
            </a:pPr>
            <a:r>
              <a:rPr lang="en-US" sz="3733"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Then he said to me, “Speak a prophetic message to these bones and say, ‘Dry bones, listen to the word of the LORD! </a:t>
            </a:r>
          </a:p>
          <a:p>
            <a:pPr>
              <a:buFont typeface="Wingdings" pitchFamily="2" charset="2"/>
              <a:buNone/>
            </a:pPr>
            <a:r>
              <a:rPr lang="en-US" sz="3733"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This is what the Sovereign LORD says: Look! I am going to put breath into you and make you live again! </a:t>
            </a:r>
          </a:p>
          <a:p>
            <a:pPr>
              <a:buFont typeface="Wingdings" pitchFamily="2" charset="2"/>
              <a:buNone/>
            </a:pPr>
            <a:r>
              <a:rPr lang="en-US" sz="3733"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 will put flesh and muscles on you and cover you with skin. I will put breath into you, and you will come to life. Then you will know that </a:t>
            </a:r>
            <a:r>
              <a:rPr lang="en-US" sz="3733"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 am Yahweh</a:t>
            </a:r>
            <a:r>
              <a:rPr lang="en-US" sz="3733"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85" y="-2117"/>
            <a:ext cx="12168716" cy="68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4" name="Rectangle 2"/>
          <p:cNvSpPr>
            <a:spLocks noGrp="1" noChangeArrowheads="1"/>
          </p:cNvSpPr>
          <p:nvPr>
            <p:ph type="title"/>
          </p:nvPr>
        </p:nvSpPr>
        <p:spPr/>
        <p:txBody>
          <a:bodyPr/>
          <a:lstStyle/>
          <a:p>
            <a:pPr algn="l"/>
            <a:r>
              <a:rPr lang="en-US" dirty="0"/>
              <a:t>Ezekiel 37:7-8</a:t>
            </a:r>
          </a:p>
        </p:txBody>
      </p:sp>
      <p:sp>
        <p:nvSpPr>
          <p:cNvPr id="3" name="Content Placeholder 2">
            <a:extLst>
              <a:ext uri="{FF2B5EF4-FFF2-40B4-BE49-F238E27FC236}">
                <a16:creationId xmlns:a16="http://schemas.microsoft.com/office/drawing/2014/main" id="{3DDBE401-FB08-42B3-A4B2-721D6AB498CB}"/>
              </a:ext>
            </a:extLst>
          </p:cNvPr>
          <p:cNvSpPr>
            <a:spLocks noGrp="1"/>
          </p:cNvSpPr>
          <p:nvPr>
            <p:ph idx="1"/>
          </p:nvPr>
        </p:nvSpPr>
        <p:spPr>
          <a:xfrm>
            <a:off x="687389" y="1373205"/>
            <a:ext cx="11154568" cy="3777622"/>
          </a:xfrm>
        </p:spPr>
        <p:txBody>
          <a:bodyPr>
            <a:normAutofit/>
          </a:bodyPr>
          <a:lstStyle/>
          <a:p>
            <a:pPr marL="0" indent="0">
              <a:buNone/>
            </a:pPr>
            <a:r>
              <a:rPr lang="en-US" sz="3200" b="1" dirty="0">
                <a:ln w="6600">
                  <a:solidFill>
                    <a:schemeClr val="accent2"/>
                  </a:solidFill>
                  <a:prstDash val="solid"/>
                </a:ln>
                <a:solidFill>
                  <a:srgbClr val="FFFFFF"/>
                </a:solidFill>
                <a:effectLst>
                  <a:outerShdw dist="38100" dir="2700000" algn="tl" rotWithShape="0">
                    <a:schemeClr val="accent2"/>
                  </a:outerShdw>
                </a:effectLst>
              </a:rPr>
              <a:t>…there was a noise, a rattling sound, and the bones came together, bone to bone…tendons and flesh appeared on them and skin covered them…They all came to life and stood up on their feet—a great army</a:t>
            </a:r>
          </a:p>
        </p:txBody>
      </p:sp>
      <p:sp>
        <p:nvSpPr>
          <p:cNvPr id="4" name="Rectangle 3">
            <a:extLst>
              <a:ext uri="{FF2B5EF4-FFF2-40B4-BE49-F238E27FC236}">
                <a16:creationId xmlns:a16="http://schemas.microsoft.com/office/drawing/2014/main" id="{1E5A410F-B1FD-46A9-BEC0-113A55008DB8}"/>
              </a:ext>
            </a:extLst>
          </p:cNvPr>
          <p:cNvSpPr/>
          <p:nvPr/>
        </p:nvSpPr>
        <p:spPr>
          <a:xfrm>
            <a:off x="541603" y="3570234"/>
            <a:ext cx="10793128" cy="310854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800" dirty="0"/>
              <a:t>Then he said to me, “Son of man, these bones represent the people of Israel. They are saying, ‘We have become old, dry bones—all hope is gone. Our nation is finished.’ </a:t>
            </a:r>
          </a:p>
          <a:p>
            <a:r>
              <a:rPr lang="en-US" sz="2800" dirty="0"/>
              <a:t>Therefore, prophesy to them and say, ‘This is what the Sovereign LORD says: O my people, I will open your graves of exile and cause you to rise again. Then I will bring you back to the land of Israel.’</a:t>
            </a:r>
          </a:p>
        </p:txBody>
      </p:sp>
      <p:sp>
        <p:nvSpPr>
          <p:cNvPr id="8" name="Rectangle 3">
            <a:extLst>
              <a:ext uri="{FF2B5EF4-FFF2-40B4-BE49-F238E27FC236}">
                <a16:creationId xmlns:a16="http://schemas.microsoft.com/office/drawing/2014/main" id="{C85FEC8C-AADD-4E73-9242-091AAF5D81FA}"/>
              </a:ext>
            </a:extLst>
          </p:cNvPr>
          <p:cNvSpPr txBox="1">
            <a:spLocks noChangeArrowheads="1"/>
          </p:cNvSpPr>
          <p:nvPr/>
        </p:nvSpPr>
        <p:spPr>
          <a:xfrm>
            <a:off x="202143" y="4271096"/>
            <a:ext cx="11785600" cy="1912365"/>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9pPr>
          </a:lstStyle>
          <a:p>
            <a:pPr>
              <a:buFont typeface="Wingdings" pitchFamily="2" charset="2"/>
              <a:buNone/>
            </a:pPr>
            <a:r>
              <a:rPr lang="en-US" sz="3600" dirty="0"/>
              <a:t>“I will gather the people of Israel </a:t>
            </a:r>
            <a:r>
              <a:rPr lang="en-US" sz="3600" u="sng" dirty="0"/>
              <a:t>from among the nations</a:t>
            </a:r>
            <a:r>
              <a:rPr lang="en-US" sz="3600" dirty="0"/>
              <a:t>. I will bring them home to their own land </a:t>
            </a:r>
            <a:r>
              <a:rPr lang="en-US" sz="3600" u="sng" dirty="0"/>
              <a:t>from the places where they have been scattered</a:t>
            </a:r>
            <a:r>
              <a:rPr lang="en-US" sz="36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1880655" y="691487"/>
            <a:ext cx="4828153" cy="675301"/>
          </a:xfrm>
        </p:spPr>
        <p:txBody>
          <a:bodyPr>
            <a:normAutofit/>
          </a:bodyPr>
          <a:lstStyle/>
          <a:p>
            <a:r>
              <a:rPr lang="en-US" dirty="0"/>
              <a:t>1948</a:t>
            </a:r>
          </a:p>
        </p:txBody>
      </p:sp>
      <p:pic>
        <p:nvPicPr>
          <p:cNvPr id="5" name="Content Placeholder 4">
            <a:extLst>
              <a:ext uri="{FF2B5EF4-FFF2-40B4-BE49-F238E27FC236}">
                <a16:creationId xmlns:a16="http://schemas.microsoft.com/office/drawing/2014/main" id="{54018E38-D25F-472C-921C-56BE277B0EF9}"/>
              </a:ext>
            </a:extLst>
          </p:cNvPr>
          <p:cNvPicPr>
            <a:picLocks noGrp="1" noChangeAspect="1"/>
          </p:cNvPicPr>
          <p:nvPr>
            <p:ph idx="1"/>
          </p:nvPr>
        </p:nvPicPr>
        <p:blipFill>
          <a:blip r:embed="rId3"/>
          <a:stretch>
            <a:fillRect/>
          </a:stretch>
        </p:blipFill>
        <p:spPr>
          <a:xfrm>
            <a:off x="3785019" y="483338"/>
            <a:ext cx="8154082" cy="5891324"/>
          </a:xfrm>
        </p:spPr>
      </p:pic>
      <p:sp>
        <p:nvSpPr>
          <p:cNvPr id="7" name="Rectangle 6">
            <a:extLst>
              <a:ext uri="{FF2B5EF4-FFF2-40B4-BE49-F238E27FC236}">
                <a16:creationId xmlns:a16="http://schemas.microsoft.com/office/drawing/2014/main" id="{3411826C-A743-4081-B849-E5F50BBACBA5}"/>
              </a:ext>
            </a:extLst>
          </p:cNvPr>
          <p:cNvSpPr/>
          <p:nvPr/>
        </p:nvSpPr>
        <p:spPr>
          <a:xfrm>
            <a:off x="1610282" y="1388191"/>
            <a:ext cx="1922190" cy="1815882"/>
          </a:xfrm>
          <a:prstGeom prst="rect">
            <a:avLst/>
          </a:prstGeom>
        </p:spPr>
        <p:txBody>
          <a:bodyPr wrap="square">
            <a:spAutoFit/>
          </a:bodyPr>
          <a:lstStyle/>
          <a:p>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“Then you will know that </a:t>
            </a:r>
            <a:r>
              <a:rPr lang="en-US" sz="2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 am Yahweh”</a:t>
            </a:r>
            <a:endParaRPr lang="en-US" sz="2800" dirty="0"/>
          </a:p>
        </p:txBody>
      </p:sp>
      <p:sp>
        <p:nvSpPr>
          <p:cNvPr id="8" name="Rectangle 7">
            <a:extLst>
              <a:ext uri="{FF2B5EF4-FFF2-40B4-BE49-F238E27FC236}">
                <a16:creationId xmlns:a16="http://schemas.microsoft.com/office/drawing/2014/main" id="{9123F250-03C2-4BAF-BAF4-C5F43E71B206}"/>
              </a:ext>
            </a:extLst>
          </p:cNvPr>
          <p:cNvSpPr/>
          <p:nvPr/>
        </p:nvSpPr>
        <p:spPr>
          <a:xfrm>
            <a:off x="1286192" y="3684349"/>
            <a:ext cx="6198669" cy="9541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wrap="square">
            <a:spAutoFit/>
          </a:bodyPr>
          <a:lstStyle/>
          <a:p>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Rom. 11:29 For God’s gifts and his call </a:t>
            </a:r>
            <a:r>
              <a:rPr lang="en-US" sz="2800" b="1" i="1" u="sng" spc="50" dirty="0">
                <a:ln w="9525" cmpd="sng">
                  <a:solidFill>
                    <a:schemeClr val="accent1"/>
                  </a:solidFill>
                  <a:prstDash val="solid"/>
                </a:ln>
                <a:solidFill>
                  <a:srgbClr val="70AD47">
                    <a:tint val="1000"/>
                  </a:srgbClr>
                </a:solidFill>
                <a:effectLst>
                  <a:glow rad="38100">
                    <a:schemeClr val="accent1">
                      <a:alpha val="40000"/>
                    </a:schemeClr>
                  </a:glow>
                </a:effectLst>
              </a:rPr>
              <a:t>can never be withdrawn</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a:t>
            </a:r>
          </a:p>
        </p:txBody>
      </p:sp>
      <p:sp>
        <p:nvSpPr>
          <p:cNvPr id="9" name="Rectangle 8">
            <a:extLst>
              <a:ext uri="{FF2B5EF4-FFF2-40B4-BE49-F238E27FC236}">
                <a16:creationId xmlns:a16="http://schemas.microsoft.com/office/drawing/2014/main" id="{0D90B38A-586D-4895-AB7D-4E41C77CF2F8}"/>
              </a:ext>
            </a:extLst>
          </p:cNvPr>
          <p:cNvSpPr/>
          <p:nvPr/>
        </p:nvSpPr>
        <p:spPr>
          <a:xfrm>
            <a:off x="1286191" y="4781518"/>
            <a:ext cx="6198670" cy="138499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800" b="1" dirty="0"/>
              <a:t>Genesis 12:2-3 </a:t>
            </a:r>
            <a:r>
              <a:rPr lang="en-US" sz="2800" dirty="0"/>
              <a:t>…I will bless those who bless you and curse those who treat you with contempt…” </a:t>
            </a:r>
          </a:p>
        </p:txBody>
      </p:sp>
    </p:spTree>
    <p:extLst>
      <p:ext uri="{BB962C8B-B14F-4D97-AF65-F5344CB8AC3E}">
        <p14:creationId xmlns:p14="http://schemas.microsoft.com/office/powerpoint/2010/main" val="277026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1880655" y="691487"/>
            <a:ext cx="4828153" cy="675301"/>
          </a:xfrm>
        </p:spPr>
        <p:txBody>
          <a:bodyPr>
            <a:normAutofit/>
          </a:bodyPr>
          <a:lstStyle/>
          <a:p>
            <a:r>
              <a:rPr lang="en-US" dirty="0"/>
              <a:t>1948</a:t>
            </a:r>
          </a:p>
        </p:txBody>
      </p:sp>
      <p:sp>
        <p:nvSpPr>
          <p:cNvPr id="7" name="Rectangle 6">
            <a:extLst>
              <a:ext uri="{FF2B5EF4-FFF2-40B4-BE49-F238E27FC236}">
                <a16:creationId xmlns:a16="http://schemas.microsoft.com/office/drawing/2014/main" id="{3411826C-A743-4081-B849-E5F50BBACBA5}"/>
              </a:ext>
            </a:extLst>
          </p:cNvPr>
          <p:cNvSpPr/>
          <p:nvPr/>
        </p:nvSpPr>
        <p:spPr>
          <a:xfrm>
            <a:off x="1610282" y="1388191"/>
            <a:ext cx="1922190" cy="1815882"/>
          </a:xfrm>
          <a:prstGeom prst="rect">
            <a:avLst/>
          </a:prstGeom>
        </p:spPr>
        <p:txBody>
          <a:bodyPr wrap="square">
            <a:spAutoFit/>
          </a:bodyPr>
          <a:lstStyle/>
          <a:p>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“Then you will know that </a:t>
            </a:r>
            <a:r>
              <a:rPr lang="en-US" sz="2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 am Yahweh”</a:t>
            </a:r>
            <a:endParaRPr lang="en-US" sz="2800" dirty="0"/>
          </a:p>
        </p:txBody>
      </p:sp>
      <p:sp>
        <p:nvSpPr>
          <p:cNvPr id="8" name="Rectangle 7">
            <a:extLst>
              <a:ext uri="{FF2B5EF4-FFF2-40B4-BE49-F238E27FC236}">
                <a16:creationId xmlns:a16="http://schemas.microsoft.com/office/drawing/2014/main" id="{9123F250-03C2-4BAF-BAF4-C5F43E71B206}"/>
              </a:ext>
            </a:extLst>
          </p:cNvPr>
          <p:cNvSpPr/>
          <p:nvPr/>
        </p:nvSpPr>
        <p:spPr>
          <a:xfrm>
            <a:off x="1286192" y="3684349"/>
            <a:ext cx="6198669" cy="9541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wrap="square">
            <a:spAutoFit/>
          </a:bodyPr>
          <a:lstStyle/>
          <a:p>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Rom. 11:29 For God’s gifts and his call </a:t>
            </a:r>
            <a:r>
              <a:rPr lang="en-US" sz="2800" b="1" i="1" u="sng" spc="50" dirty="0">
                <a:ln w="9525" cmpd="sng">
                  <a:solidFill>
                    <a:schemeClr val="accent1"/>
                  </a:solidFill>
                  <a:prstDash val="solid"/>
                </a:ln>
                <a:solidFill>
                  <a:srgbClr val="70AD47">
                    <a:tint val="1000"/>
                  </a:srgbClr>
                </a:solidFill>
                <a:effectLst>
                  <a:glow rad="38100">
                    <a:schemeClr val="accent1">
                      <a:alpha val="40000"/>
                    </a:schemeClr>
                  </a:glow>
                </a:effectLst>
              </a:rPr>
              <a:t>can never be withdrawn</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a:t>
            </a:r>
          </a:p>
        </p:txBody>
      </p:sp>
      <p:pic>
        <p:nvPicPr>
          <p:cNvPr id="10" name="Content Placeholder 9">
            <a:extLst>
              <a:ext uri="{FF2B5EF4-FFF2-40B4-BE49-F238E27FC236}">
                <a16:creationId xmlns:a16="http://schemas.microsoft.com/office/drawing/2014/main" id="{8822CF51-717D-49F8-BD4F-8FC5EE5308DB}"/>
              </a:ext>
            </a:extLst>
          </p:cNvPr>
          <p:cNvPicPr>
            <a:picLocks noGrp="1" noChangeAspect="1"/>
          </p:cNvPicPr>
          <p:nvPr>
            <p:ph idx="1"/>
          </p:nvPr>
        </p:nvPicPr>
        <p:blipFill rotWithShape="1">
          <a:blip r:embed="rId3"/>
          <a:srcRect t="8" b="23092"/>
          <a:stretch/>
        </p:blipFill>
        <p:spPr>
          <a:xfrm>
            <a:off x="0" y="-86810"/>
            <a:ext cx="12192000" cy="7031620"/>
          </a:xfrm>
        </p:spPr>
      </p:pic>
      <p:sp>
        <p:nvSpPr>
          <p:cNvPr id="9" name="Rectangle 8">
            <a:extLst>
              <a:ext uri="{FF2B5EF4-FFF2-40B4-BE49-F238E27FC236}">
                <a16:creationId xmlns:a16="http://schemas.microsoft.com/office/drawing/2014/main" id="{0D90B38A-586D-4895-AB7D-4E41C77CF2F8}"/>
              </a:ext>
            </a:extLst>
          </p:cNvPr>
          <p:cNvSpPr/>
          <p:nvPr/>
        </p:nvSpPr>
        <p:spPr>
          <a:xfrm>
            <a:off x="311216" y="711843"/>
            <a:ext cx="6198670" cy="138499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800" b="1" dirty="0"/>
              <a:t>Genesis 12:2-3 </a:t>
            </a:r>
            <a:r>
              <a:rPr lang="en-US" sz="2800" dirty="0"/>
              <a:t>…I will bless those who bless you and curse those who treat you with contempt…” </a:t>
            </a:r>
          </a:p>
        </p:txBody>
      </p:sp>
      <p:sp>
        <p:nvSpPr>
          <p:cNvPr id="11" name="Rectangle 10">
            <a:extLst>
              <a:ext uri="{FF2B5EF4-FFF2-40B4-BE49-F238E27FC236}">
                <a16:creationId xmlns:a16="http://schemas.microsoft.com/office/drawing/2014/main" id="{E46BF837-B54A-453B-A5B1-2DA180348B1E}"/>
              </a:ext>
            </a:extLst>
          </p:cNvPr>
          <p:cNvSpPr/>
          <p:nvPr/>
        </p:nvSpPr>
        <p:spPr>
          <a:xfrm>
            <a:off x="311216" y="2079096"/>
            <a:ext cx="6442511" cy="9541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en-US" sz="2800" dirty="0"/>
              <a:t>so that you will not be wise in your own estimation</a:t>
            </a:r>
          </a:p>
        </p:txBody>
      </p:sp>
      <p:sp>
        <p:nvSpPr>
          <p:cNvPr id="12" name="Rectangle 11">
            <a:extLst>
              <a:ext uri="{FF2B5EF4-FFF2-40B4-BE49-F238E27FC236}">
                <a16:creationId xmlns:a16="http://schemas.microsoft.com/office/drawing/2014/main" id="{C4C0B1B9-ADB2-48FB-91F6-5EF76581046A}"/>
              </a:ext>
            </a:extLst>
          </p:cNvPr>
          <p:cNvSpPr/>
          <p:nvPr/>
        </p:nvSpPr>
        <p:spPr>
          <a:xfrm>
            <a:off x="311216" y="3980591"/>
            <a:ext cx="11056058" cy="58477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2">
            <a:schemeClr val="accent4"/>
          </a:fillRef>
          <a:effectRef idx="1">
            <a:schemeClr val="accent4"/>
          </a:effectRef>
          <a:fontRef idx="minor">
            <a:schemeClr val="dk1"/>
          </a:fontRef>
        </p:style>
        <p:txBody>
          <a:bodyPr wrap="square">
            <a:spAutoFit/>
          </a:bodyPr>
          <a:lstStyle/>
          <a:p>
            <a:r>
              <a:rPr lang="en-US" sz="3200" b="1" dirty="0"/>
              <a:t>Romans 11:18</a:t>
            </a:r>
            <a:r>
              <a:rPr lang="en-US" sz="3200" baseline="30000" dirty="0"/>
              <a:t> </a:t>
            </a:r>
            <a:r>
              <a:rPr lang="en-US" sz="3200" dirty="0"/>
              <a:t> do not be arrogant…</a:t>
            </a:r>
          </a:p>
        </p:txBody>
      </p:sp>
      <p:sp>
        <p:nvSpPr>
          <p:cNvPr id="13" name="Rectangle 12">
            <a:extLst>
              <a:ext uri="{FF2B5EF4-FFF2-40B4-BE49-F238E27FC236}">
                <a16:creationId xmlns:a16="http://schemas.microsoft.com/office/drawing/2014/main" id="{A45593EB-C761-4BBE-B33D-00A479034AA4}"/>
              </a:ext>
            </a:extLst>
          </p:cNvPr>
          <p:cNvSpPr/>
          <p:nvPr/>
        </p:nvSpPr>
        <p:spPr>
          <a:xfrm>
            <a:off x="311216" y="4612006"/>
            <a:ext cx="10610127" cy="64633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2">
            <a:schemeClr val="accent4"/>
          </a:fillRef>
          <a:effectRef idx="1">
            <a:schemeClr val="accent4"/>
          </a:effectRef>
          <a:fontRef idx="minor">
            <a:schemeClr val="dk1"/>
          </a:fontRef>
        </p:style>
        <p:txBody>
          <a:bodyPr wrap="square">
            <a:spAutoFit/>
          </a:bodyPr>
          <a:lstStyle/>
          <a:p>
            <a:r>
              <a:rPr lang="en-US" sz="3600" b="1" dirty="0"/>
              <a:t>Romans 11:20 </a:t>
            </a:r>
            <a:r>
              <a:rPr lang="en-US" sz="3600" dirty="0"/>
              <a:t>Do not be conceited… </a:t>
            </a:r>
          </a:p>
        </p:txBody>
      </p:sp>
      <p:sp>
        <p:nvSpPr>
          <p:cNvPr id="14" name="Rectangle 13">
            <a:extLst>
              <a:ext uri="{FF2B5EF4-FFF2-40B4-BE49-F238E27FC236}">
                <a16:creationId xmlns:a16="http://schemas.microsoft.com/office/drawing/2014/main" id="{D8C8C784-3BCC-4FB8-A3F4-F49B6F3936AA}"/>
              </a:ext>
            </a:extLst>
          </p:cNvPr>
          <p:cNvSpPr/>
          <p:nvPr/>
        </p:nvSpPr>
        <p:spPr>
          <a:xfrm>
            <a:off x="311216" y="5308503"/>
            <a:ext cx="10610127" cy="58477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2">
            <a:schemeClr val="accent4"/>
          </a:fillRef>
          <a:effectRef idx="1">
            <a:schemeClr val="accent4"/>
          </a:effectRef>
          <a:fontRef idx="minor">
            <a:schemeClr val="dk1"/>
          </a:fontRef>
        </p:style>
        <p:txBody>
          <a:bodyPr wrap="square">
            <a:spAutoFit/>
          </a:bodyPr>
          <a:lstStyle/>
          <a:p>
            <a:r>
              <a:rPr lang="en-US" sz="3200" b="1" dirty="0"/>
              <a:t>Romans 11:21</a:t>
            </a:r>
            <a:r>
              <a:rPr lang="en-US" sz="3200" dirty="0"/>
              <a:t> ….He will not spare you, either. </a:t>
            </a:r>
          </a:p>
        </p:txBody>
      </p:sp>
      <p:sp>
        <p:nvSpPr>
          <p:cNvPr id="15" name="Rectangle 14">
            <a:extLst>
              <a:ext uri="{FF2B5EF4-FFF2-40B4-BE49-F238E27FC236}">
                <a16:creationId xmlns:a16="http://schemas.microsoft.com/office/drawing/2014/main" id="{483F11CF-8910-48F1-B64B-C1DFDD6F2554}"/>
              </a:ext>
            </a:extLst>
          </p:cNvPr>
          <p:cNvSpPr/>
          <p:nvPr/>
        </p:nvSpPr>
        <p:spPr>
          <a:xfrm>
            <a:off x="311216" y="2945591"/>
            <a:ext cx="10413360" cy="120032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wrap="square">
            <a:spAutoFit/>
          </a:bodyPr>
          <a:lstStyle/>
          <a:p>
            <a:r>
              <a:rPr lang="en-US" sz="3600" i="1" dirty="0"/>
              <a:t>Romans 11:22 </a:t>
            </a:r>
            <a:r>
              <a:rPr lang="en-US" sz="3600" dirty="0"/>
              <a:t>Behold then the kindness and severity of God…</a:t>
            </a:r>
          </a:p>
        </p:txBody>
      </p:sp>
    </p:spTree>
    <p:extLst>
      <p:ext uri="{BB962C8B-B14F-4D97-AF65-F5344CB8AC3E}">
        <p14:creationId xmlns:p14="http://schemas.microsoft.com/office/powerpoint/2010/main" val="198746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4" cstate="print">
            <a:duotone>
              <a:prstClr val="black"/>
              <a:schemeClr val="tx2">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967281" y="624110"/>
            <a:ext cx="8911687" cy="1280890"/>
          </a:xfrm>
        </p:spPr>
        <p:txBody>
          <a:bodyPr>
            <a:normAutofit/>
          </a:bodyPr>
          <a:lstStyle/>
          <a:p>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The Alienation Between Israel &amp; God</a:t>
            </a:r>
          </a:p>
        </p:txBody>
      </p:sp>
      <p:sp>
        <p:nvSpPr>
          <p:cNvPr id="3" name="Content Placeholder 2">
            <a:extLst>
              <a:ext uri="{FF2B5EF4-FFF2-40B4-BE49-F238E27FC236}">
                <a16:creationId xmlns:a16="http://schemas.microsoft.com/office/drawing/2014/main" id="{132712E0-815E-4326-9EB2-23C4524D54D3}"/>
              </a:ext>
            </a:extLst>
          </p:cNvPr>
          <p:cNvSpPr>
            <a:spLocks noGrp="1"/>
          </p:cNvSpPr>
          <p:nvPr>
            <p:ph sz="half" idx="1"/>
          </p:nvPr>
        </p:nvSpPr>
        <p:spPr>
          <a:xfrm>
            <a:off x="2262042" y="1572408"/>
            <a:ext cx="4313864" cy="3777622"/>
          </a:xfrm>
        </p:spPr>
        <p:txBody>
          <a:bodyPr>
            <a:noAutofit/>
          </a:bodyPr>
          <a:lstStyle/>
          <a:p>
            <a:pPr marL="0" indent="0">
              <a:buNone/>
            </a:pPr>
            <a:r>
              <a:rPr lang="en-US" sz="2400" b="1" dirty="0"/>
              <a:t>Romans 10:20-21 </a:t>
            </a:r>
            <a:r>
              <a:rPr lang="en-US" sz="2400" dirty="0"/>
              <a:t>Isaiah [the prophet] is very bold and says [quoting God], "I was found by those who did not seek me, I became manifest to those who did not ask for me.“</a:t>
            </a:r>
          </a:p>
          <a:p>
            <a:pPr marL="0" indent="0">
              <a:buNone/>
            </a:pPr>
            <a:r>
              <a:rPr lang="en-US" sz="2400" dirty="0"/>
              <a:t>But as for Israel He [God] says, “All the day long I have stretched out my hands to a disobedient and obstinate people!" </a:t>
            </a:r>
          </a:p>
        </p:txBody>
      </p:sp>
      <p:graphicFrame>
        <p:nvGraphicFramePr>
          <p:cNvPr id="48" name="Content Placeholder 47">
            <a:extLst>
              <a:ext uri="{FF2B5EF4-FFF2-40B4-BE49-F238E27FC236}">
                <a16:creationId xmlns:a16="http://schemas.microsoft.com/office/drawing/2014/main" id="{ECF44577-8BF1-4A43-A015-D5F68A0A4F4C}"/>
              </a:ext>
            </a:extLst>
          </p:cNvPr>
          <p:cNvGraphicFramePr>
            <a:graphicFrameLocks noGrp="1"/>
          </p:cNvGraphicFramePr>
          <p:nvPr>
            <p:ph sz="half" idx="2"/>
            <p:extLst>
              <p:ext uri="{D42A27DB-BD31-4B8C-83A1-F6EECF244321}">
                <p14:modId xmlns:p14="http://schemas.microsoft.com/office/powerpoint/2010/main" val="2205457789"/>
              </p:ext>
            </p:extLst>
          </p:nvPr>
        </p:nvGraphicFramePr>
        <p:xfrm>
          <a:off x="7352381" y="1561223"/>
          <a:ext cx="4759864" cy="467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3655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8">
                                            <p:graphicEl>
                                              <a:dgm id="{EB5DED11-D3E6-4907-A880-932F9C266398}"/>
                                            </p:graphicEl>
                                          </p:spTgt>
                                        </p:tgtEl>
                                        <p:attrNameLst>
                                          <p:attrName>style.visibility</p:attrName>
                                        </p:attrNameLst>
                                      </p:cBhvr>
                                      <p:to>
                                        <p:strVal val="visible"/>
                                      </p:to>
                                    </p:set>
                                    <p:animEffect transition="in" filter="randombar(horizontal)">
                                      <p:cBhvr>
                                        <p:cTn id="7" dur="500"/>
                                        <p:tgtEl>
                                          <p:spTgt spid="48">
                                            <p:graphicEl>
                                              <a:dgm id="{EB5DED11-D3E6-4907-A880-932F9C266398}"/>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8">
                                            <p:graphicEl>
                                              <a:dgm id="{7A6A98DA-9343-406F-B713-DB21621CDECB}"/>
                                            </p:graphicEl>
                                          </p:spTgt>
                                        </p:tgtEl>
                                        <p:attrNameLst>
                                          <p:attrName>style.visibility</p:attrName>
                                        </p:attrNameLst>
                                      </p:cBhvr>
                                      <p:to>
                                        <p:strVal val="visible"/>
                                      </p:to>
                                    </p:set>
                                    <p:animEffect transition="in" filter="randombar(horizontal)">
                                      <p:cBhvr>
                                        <p:cTn id="10" dur="500"/>
                                        <p:tgtEl>
                                          <p:spTgt spid="48">
                                            <p:graphicEl>
                                              <a:dgm id="{7A6A98DA-9343-406F-B713-DB21621CDEC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8">
                                            <p:graphicEl>
                                              <a:dgm id="{7F20313C-D5FC-4505-AD5F-3CA268E3D58A}"/>
                                            </p:graphicEl>
                                          </p:spTgt>
                                        </p:tgtEl>
                                        <p:attrNameLst>
                                          <p:attrName>style.visibility</p:attrName>
                                        </p:attrNameLst>
                                      </p:cBhvr>
                                      <p:to>
                                        <p:strVal val="visible"/>
                                      </p:to>
                                    </p:set>
                                    <p:animEffect transition="in" filter="randombar(horizontal)">
                                      <p:cBhvr>
                                        <p:cTn id="20" dur="500"/>
                                        <p:tgtEl>
                                          <p:spTgt spid="48">
                                            <p:graphicEl>
                                              <a:dgm id="{7F20313C-D5FC-4505-AD5F-3CA268E3D58A}"/>
                                            </p:graphic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8">
                                            <p:graphicEl>
                                              <a:dgm id="{A087363B-7E7B-4EC7-A879-735D0B3A2CA0}"/>
                                            </p:graphicEl>
                                          </p:spTgt>
                                        </p:tgtEl>
                                        <p:attrNameLst>
                                          <p:attrName>style.visibility</p:attrName>
                                        </p:attrNameLst>
                                      </p:cBhvr>
                                      <p:to>
                                        <p:strVal val="visible"/>
                                      </p:to>
                                    </p:set>
                                    <p:animEffect transition="in" filter="randombar(horizontal)">
                                      <p:cBhvr>
                                        <p:cTn id="23" dur="500"/>
                                        <p:tgtEl>
                                          <p:spTgt spid="48">
                                            <p:graphicEl>
                                              <a:dgm id="{A087363B-7E7B-4EC7-A879-735D0B3A2CA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p:cTn id="2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3">
                                            <p:txEl>
                                              <p:pRg st="1" end="1"/>
                                            </p:tx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48">
                                            <p:graphicEl>
                                              <a:dgm id="{53A7EF84-F212-439A-AE5E-C82ED24E3D43}"/>
                                            </p:graphicEl>
                                          </p:spTgt>
                                        </p:tgtEl>
                                        <p:attrNameLst>
                                          <p:attrName>style.visibility</p:attrName>
                                        </p:attrNameLst>
                                      </p:cBhvr>
                                      <p:to>
                                        <p:strVal val="visible"/>
                                      </p:to>
                                    </p:set>
                                    <p:animEffect transition="in" filter="randombar(horizontal)">
                                      <p:cBhvr>
                                        <p:cTn id="33" dur="500"/>
                                        <p:tgtEl>
                                          <p:spTgt spid="48">
                                            <p:graphicEl>
                                              <a:dgm id="{53A7EF84-F212-439A-AE5E-C82ED24E3D43}"/>
                                            </p:graphic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8">
                                            <p:graphicEl>
                                              <a:dgm id="{16750ADC-DD76-4E80-A0FE-BBAFF55D3BF6}"/>
                                            </p:graphicEl>
                                          </p:spTgt>
                                        </p:tgtEl>
                                        <p:attrNameLst>
                                          <p:attrName>style.visibility</p:attrName>
                                        </p:attrNameLst>
                                      </p:cBhvr>
                                      <p:to>
                                        <p:strVal val="visible"/>
                                      </p:to>
                                    </p:set>
                                    <p:animEffect transition="in" filter="randombar(horizontal)">
                                      <p:cBhvr>
                                        <p:cTn id="36" dur="500"/>
                                        <p:tgtEl>
                                          <p:spTgt spid="48">
                                            <p:graphicEl>
                                              <a:dgm id="{16750ADC-DD76-4E80-A0FE-BBAFF55D3BF6}"/>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48">
                                            <p:graphicEl>
                                              <a:dgm id="{6CE7E5FC-8DA8-4620-8C6D-BA561EAA9608}"/>
                                            </p:graphicEl>
                                          </p:spTgt>
                                        </p:tgtEl>
                                        <p:attrNameLst>
                                          <p:attrName>style.visibility</p:attrName>
                                        </p:attrNameLst>
                                      </p:cBhvr>
                                      <p:to>
                                        <p:strVal val="visible"/>
                                      </p:to>
                                    </p:set>
                                    <p:animEffect transition="in" filter="randombar(horizontal)">
                                      <p:cBhvr>
                                        <p:cTn id="41" dur="500"/>
                                        <p:tgtEl>
                                          <p:spTgt spid="48">
                                            <p:graphicEl>
                                              <a:dgm id="{6CE7E5FC-8DA8-4620-8C6D-BA561EAA9608}"/>
                                            </p:graphicEl>
                                          </p:spTgt>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8">
                                            <p:graphicEl>
                                              <a:dgm id="{5EEC8C4A-D21B-4574-8509-E97E20C73435}"/>
                                            </p:graphicEl>
                                          </p:spTgt>
                                        </p:tgtEl>
                                        <p:attrNameLst>
                                          <p:attrName>style.visibility</p:attrName>
                                        </p:attrNameLst>
                                      </p:cBhvr>
                                      <p:to>
                                        <p:strVal val="visible"/>
                                      </p:to>
                                    </p:set>
                                    <p:animEffect transition="in" filter="randombar(horizontal)">
                                      <p:cBhvr>
                                        <p:cTn id="44" dur="500"/>
                                        <p:tgtEl>
                                          <p:spTgt spid="48">
                                            <p:graphicEl>
                                              <a:dgm id="{5EEC8C4A-D21B-4574-8509-E97E20C73435}"/>
                                            </p:graphicEl>
                                          </p:spTgt>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48">
                                            <p:graphicEl>
                                              <a:dgm id="{60B7B37B-A0CD-442A-9729-346DD8F5FAE7}"/>
                                            </p:graphicEl>
                                          </p:spTgt>
                                        </p:tgtEl>
                                        <p:attrNameLst>
                                          <p:attrName>style.visibility</p:attrName>
                                        </p:attrNameLst>
                                      </p:cBhvr>
                                      <p:to>
                                        <p:strVal val="visible"/>
                                      </p:to>
                                    </p:set>
                                    <p:animEffect transition="in" filter="randombar(horizontal)">
                                      <p:cBhvr>
                                        <p:cTn id="47" dur="500"/>
                                        <p:tgtEl>
                                          <p:spTgt spid="48">
                                            <p:graphicEl>
                                              <a:dgm id="{60B7B37B-A0CD-442A-9729-346DD8F5FAE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8"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1880655" y="691487"/>
            <a:ext cx="4828153" cy="675301"/>
          </a:xfrm>
        </p:spPr>
        <p:txBody>
          <a:bodyPr>
            <a:normAutofit/>
          </a:bodyPr>
          <a:lstStyle/>
          <a:p>
            <a:r>
              <a:rPr lang="en-US" dirty="0"/>
              <a:t>1948</a:t>
            </a:r>
          </a:p>
        </p:txBody>
      </p:sp>
      <p:sp>
        <p:nvSpPr>
          <p:cNvPr id="7" name="Rectangle 6">
            <a:extLst>
              <a:ext uri="{FF2B5EF4-FFF2-40B4-BE49-F238E27FC236}">
                <a16:creationId xmlns:a16="http://schemas.microsoft.com/office/drawing/2014/main" id="{3411826C-A743-4081-B849-E5F50BBACBA5}"/>
              </a:ext>
            </a:extLst>
          </p:cNvPr>
          <p:cNvSpPr/>
          <p:nvPr/>
        </p:nvSpPr>
        <p:spPr>
          <a:xfrm>
            <a:off x="1610282" y="1388191"/>
            <a:ext cx="1922190" cy="1815882"/>
          </a:xfrm>
          <a:prstGeom prst="rect">
            <a:avLst/>
          </a:prstGeom>
        </p:spPr>
        <p:txBody>
          <a:bodyPr wrap="square">
            <a:spAutoFit/>
          </a:bodyPr>
          <a:lstStyle/>
          <a:p>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“Then you will know that </a:t>
            </a:r>
            <a:r>
              <a:rPr lang="en-US" sz="2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 am Yahweh”</a:t>
            </a:r>
            <a:endParaRPr lang="en-US" sz="2800" dirty="0"/>
          </a:p>
        </p:txBody>
      </p:sp>
      <p:sp>
        <p:nvSpPr>
          <p:cNvPr id="8" name="Rectangle 7">
            <a:extLst>
              <a:ext uri="{FF2B5EF4-FFF2-40B4-BE49-F238E27FC236}">
                <a16:creationId xmlns:a16="http://schemas.microsoft.com/office/drawing/2014/main" id="{9123F250-03C2-4BAF-BAF4-C5F43E71B206}"/>
              </a:ext>
            </a:extLst>
          </p:cNvPr>
          <p:cNvSpPr/>
          <p:nvPr/>
        </p:nvSpPr>
        <p:spPr>
          <a:xfrm>
            <a:off x="1286192" y="3684349"/>
            <a:ext cx="6198669" cy="9541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wrap="square">
            <a:spAutoFit/>
          </a:bodyPr>
          <a:lstStyle/>
          <a:p>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Rom. 11:29 For God’s gifts and his call </a:t>
            </a:r>
            <a:r>
              <a:rPr lang="en-US" sz="2800" b="1" i="1" u="sng" spc="50" dirty="0">
                <a:ln w="9525" cmpd="sng">
                  <a:solidFill>
                    <a:schemeClr val="accent1"/>
                  </a:solidFill>
                  <a:prstDash val="solid"/>
                </a:ln>
                <a:solidFill>
                  <a:srgbClr val="70AD47">
                    <a:tint val="1000"/>
                  </a:srgbClr>
                </a:solidFill>
                <a:effectLst>
                  <a:glow rad="38100">
                    <a:schemeClr val="accent1">
                      <a:alpha val="40000"/>
                    </a:schemeClr>
                  </a:glow>
                </a:effectLst>
              </a:rPr>
              <a:t>can never be withdrawn</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a:t>
            </a:r>
          </a:p>
        </p:txBody>
      </p:sp>
      <p:pic>
        <p:nvPicPr>
          <p:cNvPr id="17" name="Content Placeholder 16">
            <a:extLst>
              <a:ext uri="{FF2B5EF4-FFF2-40B4-BE49-F238E27FC236}">
                <a16:creationId xmlns:a16="http://schemas.microsoft.com/office/drawing/2014/main" id="{A1BB7CE0-AD70-4D98-BD7E-C18EA27C16E7}"/>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colorTemperature colorTemp="5900"/>
                    </a14:imgEffect>
                    <a14:imgEffect>
                      <a14:brightnessContrast contrast="20000"/>
                    </a14:imgEffect>
                  </a14:imgLayer>
                </a14:imgProps>
              </a:ext>
            </a:extLst>
          </a:blip>
          <a:srcRect b="15168"/>
          <a:stretch/>
        </p:blipFill>
        <p:spPr>
          <a:xfrm>
            <a:off x="0" y="-58643"/>
            <a:ext cx="12192000" cy="6916644"/>
          </a:xfrm>
        </p:spPr>
      </p:pic>
      <p:sp>
        <p:nvSpPr>
          <p:cNvPr id="3" name="Rectangle 2">
            <a:extLst>
              <a:ext uri="{FF2B5EF4-FFF2-40B4-BE49-F238E27FC236}">
                <a16:creationId xmlns:a16="http://schemas.microsoft.com/office/drawing/2014/main" id="{2CFF5121-914C-436B-BC96-1DA7503AC3D7}"/>
              </a:ext>
            </a:extLst>
          </p:cNvPr>
          <p:cNvSpPr/>
          <p:nvPr/>
        </p:nvSpPr>
        <p:spPr>
          <a:xfrm>
            <a:off x="484471" y="279888"/>
            <a:ext cx="11518476" cy="954107"/>
          </a:xfrm>
          <a:prstGeom prst="rect">
            <a:avLst/>
          </a:prstGeom>
        </p:spPr>
        <p:txBody>
          <a:bodyPr wrap="square">
            <a:spAutoFit/>
          </a:bodyPr>
          <a:lstStyle/>
          <a:p>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James 4:6 But He gives a greater grace. Therefore </a:t>
            </a:r>
            <a:r>
              <a:rPr lang="en-US" sz="2800" b="1" i="1" spc="50" dirty="0">
                <a:ln w="9525" cmpd="sng">
                  <a:solidFill>
                    <a:schemeClr val="accent1"/>
                  </a:solidFill>
                  <a:prstDash val="solid"/>
                </a:ln>
                <a:solidFill>
                  <a:srgbClr val="70AD47">
                    <a:tint val="1000"/>
                  </a:srgbClr>
                </a:solidFill>
                <a:effectLst>
                  <a:glow rad="38100">
                    <a:schemeClr val="accent1">
                      <a:alpha val="40000"/>
                    </a:schemeClr>
                  </a:glow>
                </a:effectLst>
              </a:rPr>
              <a:t>it</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says, "GOD IS OPPOSED TO THE PROUD, BUT GIVES GRACE TO THE HUMBLE." </a:t>
            </a:r>
          </a:p>
        </p:txBody>
      </p:sp>
      <p:graphicFrame>
        <p:nvGraphicFramePr>
          <p:cNvPr id="16" name="Diagram 15">
            <a:extLst>
              <a:ext uri="{FF2B5EF4-FFF2-40B4-BE49-F238E27FC236}">
                <a16:creationId xmlns:a16="http://schemas.microsoft.com/office/drawing/2014/main" id="{215214A3-2A81-4D6F-9613-13CF6822F47C}"/>
              </a:ext>
            </a:extLst>
          </p:cNvPr>
          <p:cNvGraphicFramePr/>
          <p:nvPr>
            <p:extLst>
              <p:ext uri="{D42A27DB-BD31-4B8C-83A1-F6EECF244321}">
                <p14:modId xmlns:p14="http://schemas.microsoft.com/office/powerpoint/2010/main" val="2055003886"/>
              </p:ext>
            </p:extLst>
          </p:nvPr>
        </p:nvGraphicFramePr>
        <p:xfrm>
          <a:off x="4524261" y="1698397"/>
          <a:ext cx="6961908" cy="28917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398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1753333" y="559361"/>
            <a:ext cx="9196317" cy="675301"/>
          </a:xfrm>
        </p:spPr>
        <p:txBody>
          <a:bodyPr>
            <a:normAutofit fontScale="90000"/>
          </a:bodyPr>
          <a:lstStyle/>
          <a:p>
            <a:r>
              <a:rPr lang="en-US" b="1" spc="50" dirty="0">
                <a:ln w="9525" cmpd="sng">
                  <a:solidFill>
                    <a:schemeClr val="accent1"/>
                  </a:solidFill>
                  <a:prstDash val="solid"/>
                </a:ln>
                <a:solidFill>
                  <a:srgbClr val="70AD47">
                    <a:tint val="1000"/>
                  </a:srgbClr>
                </a:solidFill>
                <a:effectLst>
                  <a:glow rad="38100">
                    <a:schemeClr val="accent1">
                      <a:alpha val="40000"/>
                    </a:schemeClr>
                  </a:glow>
                </a:effectLst>
              </a:rPr>
              <a:t>An Example: "GOD IS OPPOSED TO THE PROUD, BUT GIVES GRACE TO THE HUMBLE." </a:t>
            </a:r>
          </a:p>
        </p:txBody>
      </p:sp>
      <p:pic>
        <p:nvPicPr>
          <p:cNvPr id="17" name="Content Placeholder 16">
            <a:extLst>
              <a:ext uri="{FF2B5EF4-FFF2-40B4-BE49-F238E27FC236}">
                <a16:creationId xmlns:a16="http://schemas.microsoft.com/office/drawing/2014/main" id="{79BA1081-3A94-42BF-B9DB-A18B6CB1FB1E}"/>
              </a:ext>
            </a:extLst>
          </p:cNvPr>
          <p:cNvPicPr>
            <a:picLocks noGrp="1" noChangeAspect="1"/>
          </p:cNvPicPr>
          <p:nvPr>
            <p:ph idx="1"/>
          </p:nvPr>
        </p:nvPicPr>
        <p:blipFill rotWithShape="1">
          <a:blip r:embed="rId3"/>
          <a:srcRect r="38374"/>
          <a:stretch/>
        </p:blipFill>
        <p:spPr>
          <a:xfrm>
            <a:off x="7184020" y="2703573"/>
            <a:ext cx="4121867" cy="3778250"/>
          </a:xfrm>
        </p:spPr>
      </p:pic>
      <p:pic>
        <p:nvPicPr>
          <p:cNvPr id="19" name="Picture 18">
            <a:extLst>
              <a:ext uri="{FF2B5EF4-FFF2-40B4-BE49-F238E27FC236}">
                <a16:creationId xmlns:a16="http://schemas.microsoft.com/office/drawing/2014/main" id="{657F1877-A96C-4F51-BADD-740820C1F067}"/>
              </a:ext>
            </a:extLst>
          </p:cNvPr>
          <p:cNvPicPr>
            <a:picLocks noChangeAspect="1"/>
          </p:cNvPicPr>
          <p:nvPr/>
        </p:nvPicPr>
        <p:blipFill>
          <a:blip r:embed="rId4"/>
          <a:stretch>
            <a:fillRect/>
          </a:stretch>
        </p:blipFill>
        <p:spPr>
          <a:xfrm>
            <a:off x="690622" y="2703574"/>
            <a:ext cx="5037667" cy="3778250"/>
          </a:xfrm>
          <a:prstGeom prst="rect">
            <a:avLst/>
          </a:prstGeom>
        </p:spPr>
      </p:pic>
      <p:graphicFrame>
        <p:nvGraphicFramePr>
          <p:cNvPr id="20" name="Diagram 19">
            <a:extLst>
              <a:ext uri="{FF2B5EF4-FFF2-40B4-BE49-F238E27FC236}">
                <a16:creationId xmlns:a16="http://schemas.microsoft.com/office/drawing/2014/main" id="{BC844F56-5852-4480-AE4E-FE13DD996375}"/>
              </a:ext>
            </a:extLst>
          </p:cNvPr>
          <p:cNvGraphicFramePr/>
          <p:nvPr>
            <p:extLst>
              <p:ext uri="{D42A27DB-BD31-4B8C-83A1-F6EECF244321}">
                <p14:modId xmlns:p14="http://schemas.microsoft.com/office/powerpoint/2010/main" val="1966607466"/>
              </p:ext>
            </p:extLst>
          </p:nvPr>
        </p:nvGraphicFramePr>
        <p:xfrm>
          <a:off x="2858947" y="4062715"/>
          <a:ext cx="5907171" cy="26526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7105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2"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0" y="5"/>
            <a:ext cx="12192000" cy="6857990"/>
          </a:xfrm>
          <a:prstGeom prst="rect">
            <a:avLst/>
          </a:prstGeom>
        </p:spPr>
      </p:pic>
      <p:grpSp>
        <p:nvGrpSpPr>
          <p:cNvPr id="12" name="Group 11">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Rectangle 39">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9" name="Title 1">
            <a:extLst>
              <a:ext uri="{FF2B5EF4-FFF2-40B4-BE49-F238E27FC236}">
                <a16:creationId xmlns:a16="http://schemas.microsoft.com/office/drawing/2014/main" id="{34FEC4A0-1C94-4759-8C2F-13F2A5865D00}"/>
              </a:ext>
            </a:extLst>
          </p:cNvPr>
          <p:cNvSpPr txBox="1">
            <a:spLocks/>
          </p:cNvSpPr>
          <p:nvPr/>
        </p:nvSpPr>
        <p:spPr>
          <a:xfrm>
            <a:off x="1880655" y="691487"/>
            <a:ext cx="4828153" cy="675301"/>
          </a:xfrm>
          <a:prstGeom prst="rect">
            <a:avLst/>
          </a:prstGeom>
        </p:spPr>
        <p:txBody>
          <a:bodyPr vert="horz" lIns="91440" tIns="45720" rIns="91440" bIns="45720" rtlCol="0" anchor="b">
            <a:normAutofit fontScale="85000" lnSpcReduction="20000"/>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1948</a:t>
            </a:r>
            <a:endParaRPr lang="en-US" dirty="0"/>
          </a:p>
        </p:txBody>
      </p:sp>
      <p:sp>
        <p:nvSpPr>
          <p:cNvPr id="41" name="Rectangle 40">
            <a:extLst>
              <a:ext uri="{FF2B5EF4-FFF2-40B4-BE49-F238E27FC236}">
                <a16:creationId xmlns:a16="http://schemas.microsoft.com/office/drawing/2014/main" id="{0DB66BE1-31A4-49BC-BE63-D708DD23B494}"/>
              </a:ext>
            </a:extLst>
          </p:cNvPr>
          <p:cNvSpPr/>
          <p:nvPr/>
        </p:nvSpPr>
        <p:spPr>
          <a:xfrm>
            <a:off x="1610282" y="1388191"/>
            <a:ext cx="1922190" cy="1815882"/>
          </a:xfrm>
          <a:prstGeom prst="rect">
            <a:avLst/>
          </a:prstGeom>
        </p:spPr>
        <p:txBody>
          <a:bodyPr wrap="square">
            <a:spAutoFit/>
          </a:bodyPr>
          <a:lstStyle/>
          <a:p>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“Then you will know that </a:t>
            </a:r>
            <a:r>
              <a:rPr lang="en-US" sz="2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 am Yahweh”</a:t>
            </a:r>
            <a:endParaRPr lang="en-US" sz="2800" dirty="0"/>
          </a:p>
        </p:txBody>
      </p:sp>
      <p:sp>
        <p:nvSpPr>
          <p:cNvPr id="43" name="Rectangle 42">
            <a:extLst>
              <a:ext uri="{FF2B5EF4-FFF2-40B4-BE49-F238E27FC236}">
                <a16:creationId xmlns:a16="http://schemas.microsoft.com/office/drawing/2014/main" id="{B470BDAC-4A0E-495A-A379-82EF94C012BE}"/>
              </a:ext>
            </a:extLst>
          </p:cNvPr>
          <p:cNvSpPr/>
          <p:nvPr/>
        </p:nvSpPr>
        <p:spPr>
          <a:xfrm>
            <a:off x="1286192" y="3684349"/>
            <a:ext cx="6198669" cy="9541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wrap="square">
            <a:spAutoFit/>
          </a:bodyPr>
          <a:lstStyle/>
          <a:p>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Rom. 11:29 For God’s gifts and his call </a:t>
            </a:r>
            <a:r>
              <a:rPr lang="en-US" sz="2800" b="1" i="1" u="sng" spc="50" dirty="0">
                <a:ln w="9525" cmpd="sng">
                  <a:solidFill>
                    <a:schemeClr val="accent1"/>
                  </a:solidFill>
                  <a:prstDash val="solid"/>
                </a:ln>
                <a:solidFill>
                  <a:srgbClr val="70AD47">
                    <a:tint val="1000"/>
                  </a:srgbClr>
                </a:solidFill>
                <a:effectLst>
                  <a:glow rad="38100">
                    <a:schemeClr val="accent1">
                      <a:alpha val="40000"/>
                    </a:schemeClr>
                  </a:glow>
                </a:effectLst>
              </a:rPr>
              <a:t>can never be withdrawn</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 </a:t>
            </a:r>
          </a:p>
        </p:txBody>
      </p:sp>
      <p:pic>
        <p:nvPicPr>
          <p:cNvPr id="44" name="Picture 43">
            <a:extLst>
              <a:ext uri="{FF2B5EF4-FFF2-40B4-BE49-F238E27FC236}">
                <a16:creationId xmlns:a16="http://schemas.microsoft.com/office/drawing/2014/main" id="{EE590CDC-D890-44D0-82DB-0B8C0275CA11}"/>
              </a:ext>
            </a:extLst>
          </p:cNvPr>
          <p:cNvPicPr>
            <a:picLocks noChangeAspect="1"/>
          </p:cNvPicPr>
          <p:nvPr/>
        </p:nvPicPr>
        <p:blipFill rotWithShape="1">
          <a:blip r:embed="rId3"/>
          <a:srcRect l="14481" t="13839" r="34548"/>
          <a:stretch/>
        </p:blipFill>
        <p:spPr>
          <a:xfrm>
            <a:off x="5980697" y="0"/>
            <a:ext cx="6147205" cy="6927479"/>
          </a:xfrm>
          <a:prstGeom prst="rect">
            <a:avLst/>
          </a:prstGeom>
        </p:spPr>
      </p:pic>
      <p:sp>
        <p:nvSpPr>
          <p:cNvPr id="45" name="Rectangle 44">
            <a:extLst>
              <a:ext uri="{FF2B5EF4-FFF2-40B4-BE49-F238E27FC236}">
                <a16:creationId xmlns:a16="http://schemas.microsoft.com/office/drawing/2014/main" id="{60A4B2BA-A1D7-425D-B6A4-C64DF3BDEC90}"/>
              </a:ext>
            </a:extLst>
          </p:cNvPr>
          <p:cNvSpPr/>
          <p:nvPr/>
        </p:nvSpPr>
        <p:spPr>
          <a:xfrm>
            <a:off x="311216" y="711843"/>
            <a:ext cx="6198670" cy="138499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800" b="1" dirty="0"/>
              <a:t>Genesis 12:2-3 </a:t>
            </a:r>
            <a:r>
              <a:rPr lang="en-US" sz="2800" dirty="0"/>
              <a:t>…I will bless those who bless you and curse those who treat you with contempt…” </a:t>
            </a:r>
          </a:p>
        </p:txBody>
      </p:sp>
      <p:pic>
        <p:nvPicPr>
          <p:cNvPr id="46" name="Picture 45">
            <a:extLst>
              <a:ext uri="{FF2B5EF4-FFF2-40B4-BE49-F238E27FC236}">
                <a16:creationId xmlns:a16="http://schemas.microsoft.com/office/drawing/2014/main" id="{8C87B8A1-394D-489E-99B6-DB458B3B4331}"/>
              </a:ext>
            </a:extLst>
          </p:cNvPr>
          <p:cNvPicPr>
            <a:picLocks noChangeAspect="1"/>
          </p:cNvPicPr>
          <p:nvPr/>
        </p:nvPicPr>
        <p:blipFill>
          <a:blip r:embed="rId4"/>
          <a:stretch>
            <a:fillRect/>
          </a:stretch>
        </p:blipFill>
        <p:spPr>
          <a:xfrm>
            <a:off x="311216" y="2210470"/>
            <a:ext cx="6667500" cy="4105275"/>
          </a:xfrm>
          <a:prstGeom prst="rect">
            <a:avLst/>
          </a:prstGeom>
        </p:spPr>
      </p:pic>
      <p:sp>
        <p:nvSpPr>
          <p:cNvPr id="47" name="Callout: Down Arrow 46">
            <a:extLst>
              <a:ext uri="{FF2B5EF4-FFF2-40B4-BE49-F238E27FC236}">
                <a16:creationId xmlns:a16="http://schemas.microsoft.com/office/drawing/2014/main" id="{EDF6A527-655E-4303-BD3A-B82AD03BCAC7}"/>
              </a:ext>
            </a:extLst>
          </p:cNvPr>
          <p:cNvSpPr/>
          <p:nvPr/>
        </p:nvSpPr>
        <p:spPr>
          <a:xfrm>
            <a:off x="1880655" y="3630811"/>
            <a:ext cx="1922190" cy="1412275"/>
          </a:xfrm>
          <a:prstGeom prst="downArrowCallout">
            <a:avLst>
              <a:gd name="adj1" fmla="val 18443"/>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Protecting Jews</a:t>
            </a:r>
          </a:p>
        </p:txBody>
      </p:sp>
      <p:sp>
        <p:nvSpPr>
          <p:cNvPr id="48" name="Callout: Double Bent Line with No Border 47">
            <a:extLst>
              <a:ext uri="{FF2B5EF4-FFF2-40B4-BE49-F238E27FC236}">
                <a16:creationId xmlns:a16="http://schemas.microsoft.com/office/drawing/2014/main" id="{413D0B28-8D59-4B00-81E2-F51CFCDA6CA5}"/>
              </a:ext>
            </a:extLst>
          </p:cNvPr>
          <p:cNvSpPr/>
          <p:nvPr/>
        </p:nvSpPr>
        <p:spPr>
          <a:xfrm>
            <a:off x="1745468" y="2547020"/>
            <a:ext cx="2185208" cy="1099169"/>
          </a:xfrm>
          <a:prstGeom prst="callout3">
            <a:avLst>
              <a:gd name="adj1" fmla="val 53172"/>
              <a:gd name="adj2" fmla="val 100782"/>
              <a:gd name="adj3" fmla="val 100703"/>
              <a:gd name="adj4" fmla="val 113635"/>
              <a:gd name="adj5" fmla="val 126226"/>
              <a:gd name="adj6" fmla="val 112576"/>
              <a:gd name="adj7" fmla="val 266432"/>
              <a:gd name="adj8" fmla="val 66353"/>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t>Protecting Israel</a:t>
            </a:r>
          </a:p>
        </p:txBody>
      </p:sp>
    </p:spTree>
    <p:extLst>
      <p:ext uri="{BB962C8B-B14F-4D97-AF65-F5344CB8AC3E}">
        <p14:creationId xmlns:p14="http://schemas.microsoft.com/office/powerpoint/2010/main" val="406373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p:cTn id="14" dur="500" fill="hold"/>
                                        <p:tgtEl>
                                          <p:spTgt spid="44"/>
                                        </p:tgtEl>
                                        <p:attrNameLst>
                                          <p:attrName>ppt_w</p:attrName>
                                        </p:attrNameLst>
                                      </p:cBhvr>
                                      <p:tavLst>
                                        <p:tav tm="0">
                                          <p:val>
                                            <p:fltVal val="0"/>
                                          </p:val>
                                        </p:tav>
                                        <p:tav tm="100000">
                                          <p:val>
                                            <p:strVal val="#ppt_w"/>
                                          </p:val>
                                        </p:tav>
                                      </p:tavLst>
                                    </p:anim>
                                    <p:anim calcmode="lin" valueType="num">
                                      <p:cBhvr>
                                        <p:cTn id="15" dur="500" fill="hold"/>
                                        <p:tgtEl>
                                          <p:spTgt spid="44"/>
                                        </p:tgtEl>
                                        <p:attrNameLst>
                                          <p:attrName>ppt_h</p:attrName>
                                        </p:attrNameLst>
                                      </p:cBhvr>
                                      <p:tavLst>
                                        <p:tav tm="0">
                                          <p:val>
                                            <p:fltVal val="0"/>
                                          </p:val>
                                        </p:tav>
                                        <p:tav tm="100000">
                                          <p:val>
                                            <p:strVal val="#ppt_h"/>
                                          </p:val>
                                        </p:tav>
                                      </p:tavLst>
                                    </p:anim>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500" fill="hold"/>
                                        <p:tgtEl>
                                          <p:spTgt spid="47"/>
                                        </p:tgtEl>
                                        <p:attrNameLst>
                                          <p:attrName>ppt_w</p:attrName>
                                        </p:attrNameLst>
                                      </p:cBhvr>
                                      <p:tavLst>
                                        <p:tav tm="0">
                                          <p:val>
                                            <p:fltVal val="0"/>
                                          </p:val>
                                        </p:tav>
                                        <p:tav tm="100000">
                                          <p:val>
                                            <p:strVal val="#ppt_w"/>
                                          </p:val>
                                        </p:tav>
                                      </p:tavLst>
                                    </p:anim>
                                    <p:anim calcmode="lin" valueType="num">
                                      <p:cBhvr>
                                        <p:cTn id="29" dur="500" fill="hold"/>
                                        <p:tgtEl>
                                          <p:spTgt spid="47"/>
                                        </p:tgtEl>
                                        <p:attrNameLst>
                                          <p:attrName>ppt_h</p:attrName>
                                        </p:attrNameLst>
                                      </p:cBhvr>
                                      <p:tavLst>
                                        <p:tav tm="0">
                                          <p:val>
                                            <p:fltVal val="0"/>
                                          </p:val>
                                        </p:tav>
                                        <p:tav tm="100000">
                                          <p:val>
                                            <p:strVal val="#ppt_h"/>
                                          </p:val>
                                        </p:tav>
                                      </p:tavLst>
                                    </p:anim>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856E3-384D-424D-91DD-50AE4301AF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9B62FF-4398-47A2-AC3E-6A86B49125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94707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8" name="Group 9">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9" name="Rectangle 16">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4631048-8F5B-4077-8A84-70FAC466250F}"/>
              </a:ext>
            </a:extLst>
          </p:cNvPr>
          <p:cNvPicPr>
            <a:picLocks noGrp="1" noChangeAspect="1"/>
          </p:cNvPicPr>
          <p:nvPr>
            <p:ph sz="half" idx="1"/>
          </p:nvPr>
        </p:nvPicPr>
        <p:blipFill rotWithShape="1">
          <a:blip r:embed="rId2">
            <a:alphaModFix amt="25000"/>
            <a:duotone>
              <a:schemeClr val="accent2">
                <a:shade val="45000"/>
                <a:satMod val="135000"/>
              </a:schemeClr>
              <a:prstClr val="white"/>
            </a:duotone>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78CA562-DA00-4FFD-BD35-9EA4F6A7E56E}"/>
              </a:ext>
            </a:extLst>
          </p:cNvPr>
          <p:cNvSpPr>
            <a:spLocks noGrp="1"/>
          </p:cNvSpPr>
          <p:nvPr>
            <p:ph type="title"/>
          </p:nvPr>
        </p:nvSpPr>
        <p:spPr>
          <a:xfrm>
            <a:off x="770840" y="5080604"/>
            <a:ext cx="8534400" cy="1507067"/>
          </a:xfrm>
        </p:spPr>
        <p:txBody>
          <a:bodyPr vert="horz" lIns="91440" tIns="45720" rIns="91440" bIns="45720" rtlCol="0" anchor="ctr">
            <a:normAutofit/>
          </a:bodyPr>
          <a:lstStyle/>
          <a:p>
            <a:r>
              <a:rPr lang="en-US" dirty="0"/>
              <a:t>for almost 2000 years…</a:t>
            </a:r>
          </a:p>
        </p:txBody>
      </p:sp>
      <p:graphicFrame>
        <p:nvGraphicFramePr>
          <p:cNvPr id="8" name="Content Placeholder 7">
            <a:extLst>
              <a:ext uri="{FF2B5EF4-FFF2-40B4-BE49-F238E27FC236}">
                <a16:creationId xmlns:a16="http://schemas.microsoft.com/office/drawing/2014/main" id="{31591748-0879-404D-A98E-35F087E4FD53}"/>
              </a:ext>
            </a:extLst>
          </p:cNvPr>
          <p:cNvGraphicFramePr>
            <a:graphicFrameLocks noGrp="1"/>
          </p:cNvGraphicFramePr>
          <p:nvPr>
            <p:ph sz="half" idx="2"/>
            <p:extLst>
              <p:ext uri="{D42A27DB-BD31-4B8C-83A1-F6EECF244321}">
                <p14:modId xmlns:p14="http://schemas.microsoft.com/office/powerpoint/2010/main" val="1746280505"/>
              </p:ext>
            </p:extLst>
          </p:nvPr>
        </p:nvGraphicFramePr>
        <p:xfrm>
          <a:off x="663276" y="403549"/>
          <a:ext cx="4705935" cy="46826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0" name="Group 18">
            <a:extLst>
              <a:ext uri="{FF2B5EF4-FFF2-40B4-BE49-F238E27FC236}">
                <a16:creationId xmlns:a16="http://schemas.microsoft.com/office/drawing/2014/main" id="{24B32265-D526-44B2-B82E-8977DFEFB4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0" name="Straight Connector 19">
              <a:extLst>
                <a:ext uri="{FF2B5EF4-FFF2-40B4-BE49-F238E27FC236}">
                  <a16:creationId xmlns:a16="http://schemas.microsoft.com/office/drawing/2014/main" id="{9A453D36-EF7F-403B-A9E0-553E1F0B3A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20">
              <a:extLst>
                <a:ext uri="{FF2B5EF4-FFF2-40B4-BE49-F238E27FC236}">
                  <a16:creationId xmlns:a16="http://schemas.microsoft.com/office/drawing/2014/main" id="{3E7E8D9E-8474-4515-9EEB-0B46BE8EF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86A1812-CCD3-429E-AAAE-CC335A33F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CB9509C-1B73-4063-8E69-E9024ACED1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4BEF3D9-6561-4BA4-AD81-AC90EF33F6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9" name="Diagram 8">
            <a:extLst>
              <a:ext uri="{FF2B5EF4-FFF2-40B4-BE49-F238E27FC236}">
                <a16:creationId xmlns:a16="http://schemas.microsoft.com/office/drawing/2014/main" id="{E8E73EFD-BF08-4E2D-BF1D-A7800A6FF23A}"/>
              </a:ext>
            </a:extLst>
          </p:cNvPr>
          <p:cNvGraphicFramePr/>
          <p:nvPr>
            <p:extLst>
              <p:ext uri="{D42A27DB-BD31-4B8C-83A1-F6EECF244321}">
                <p14:modId xmlns:p14="http://schemas.microsoft.com/office/powerpoint/2010/main" val="2065037905"/>
              </p:ext>
            </p:extLst>
          </p:nvPr>
        </p:nvGraphicFramePr>
        <p:xfrm>
          <a:off x="2849078" y="657689"/>
          <a:ext cx="9234200" cy="33271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Rectangle 6">
            <a:extLst>
              <a:ext uri="{FF2B5EF4-FFF2-40B4-BE49-F238E27FC236}">
                <a16:creationId xmlns:a16="http://schemas.microsoft.com/office/drawing/2014/main" id="{7082B764-C5DF-49F5-BD1A-2F4BE0317A91}"/>
              </a:ext>
            </a:extLst>
          </p:cNvPr>
          <p:cNvSpPr/>
          <p:nvPr/>
        </p:nvSpPr>
        <p:spPr>
          <a:xfrm>
            <a:off x="3406534" y="2354706"/>
            <a:ext cx="6096000" cy="181588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2">
            <a:schemeClr val="accent4"/>
          </a:fillRef>
          <a:effectRef idx="1">
            <a:schemeClr val="accent4"/>
          </a:effectRef>
          <a:fontRef idx="minor">
            <a:schemeClr val="dk1"/>
          </a:fontRef>
        </p:style>
        <p:txBody>
          <a:bodyPr>
            <a:spAutoFit/>
          </a:bodyPr>
          <a:lstStyle/>
          <a:p>
            <a:r>
              <a:rPr lang="en-US" sz="2800" dirty="0"/>
              <a:t>A 2011 study found that half of all American Jews have doubts about the existence of God,</a:t>
            </a:r>
          </a:p>
          <a:p>
            <a:pPr algn="r"/>
            <a:r>
              <a:rPr lang="en-US" sz="2800" i="1" dirty="0">
                <a:hlinkClick r:id="rId13"/>
              </a:rPr>
              <a:t>Wikipedia: Jewish Atheism</a:t>
            </a:r>
            <a:endParaRPr lang="en-US" sz="2800" dirty="0"/>
          </a:p>
        </p:txBody>
      </p:sp>
      <p:graphicFrame>
        <p:nvGraphicFramePr>
          <p:cNvPr id="33" name="Content Placeholder 7">
            <a:extLst>
              <a:ext uri="{FF2B5EF4-FFF2-40B4-BE49-F238E27FC236}">
                <a16:creationId xmlns:a16="http://schemas.microsoft.com/office/drawing/2014/main" id="{70AB38D5-F1A2-46D8-AB99-B39147F73AE3}"/>
              </a:ext>
            </a:extLst>
          </p:cNvPr>
          <p:cNvGraphicFramePr>
            <a:graphicFrameLocks/>
          </p:cNvGraphicFramePr>
          <p:nvPr>
            <p:extLst>
              <p:ext uri="{D42A27DB-BD31-4B8C-83A1-F6EECF244321}">
                <p14:modId xmlns:p14="http://schemas.microsoft.com/office/powerpoint/2010/main" val="3105949182"/>
              </p:ext>
            </p:extLst>
          </p:nvPr>
        </p:nvGraphicFramePr>
        <p:xfrm>
          <a:off x="815676" y="555949"/>
          <a:ext cx="4705935" cy="502670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81416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P spid="7" grpId="0" animBg="1"/>
      <p:bldGraphic spid="3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B6367-EEA2-4484-99A8-FD1D8A385558}"/>
              </a:ext>
            </a:extLst>
          </p:cNvPr>
          <p:cNvPicPr>
            <a:picLocks noChangeAspect="1"/>
          </p:cNvPicPr>
          <p:nvPr/>
        </p:nvPicPr>
        <p:blipFill>
          <a:blip r:embed="rId4">
            <a:duotone>
              <a:schemeClr val="accent1">
                <a:shade val="45000"/>
                <a:satMod val="135000"/>
              </a:schemeClr>
              <a:prstClr val="white"/>
            </a:duotone>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6E7F325-83D4-4DF8-BC28-774A889D304E}"/>
              </a:ext>
            </a:extLst>
          </p:cNvPr>
          <p:cNvSpPr>
            <a:spLocks noGrp="1"/>
          </p:cNvSpPr>
          <p:nvPr>
            <p:ph type="title"/>
          </p:nvPr>
        </p:nvSpPr>
        <p:spPr>
          <a:xfrm>
            <a:off x="1842154" y="624110"/>
            <a:ext cx="8911687" cy="1280890"/>
          </a:xfrm>
        </p:spPr>
        <p:txBody>
          <a:bodyPr>
            <a:normAutofit/>
          </a:bodyPr>
          <a:lstStyle/>
          <a:p>
            <a:r>
              <a:rPr lang="en-US" sz="4800" b="1" dirty="0">
                <a:ln w="22225">
                  <a:solidFill>
                    <a:schemeClr val="accent2"/>
                  </a:solidFill>
                  <a:prstDash val="solid"/>
                </a:ln>
                <a:solidFill>
                  <a:schemeClr val="accent2">
                    <a:lumMod val="40000"/>
                    <a:lumOff val="60000"/>
                  </a:schemeClr>
                </a:solidFill>
              </a:rPr>
              <a:t>“Where is God?”</a:t>
            </a:r>
          </a:p>
        </p:txBody>
      </p:sp>
      <p:sp>
        <p:nvSpPr>
          <p:cNvPr id="3" name="Content Placeholder 2">
            <a:extLst>
              <a:ext uri="{FF2B5EF4-FFF2-40B4-BE49-F238E27FC236}">
                <a16:creationId xmlns:a16="http://schemas.microsoft.com/office/drawing/2014/main" id="{85AF8158-A2B6-4F0A-B685-B5F33FF70CA8}"/>
              </a:ext>
            </a:extLst>
          </p:cNvPr>
          <p:cNvSpPr>
            <a:spLocks noGrp="1"/>
          </p:cNvSpPr>
          <p:nvPr>
            <p:ph sz="half" idx="1"/>
          </p:nvPr>
        </p:nvSpPr>
        <p:spPr>
          <a:xfrm>
            <a:off x="1327893" y="1517583"/>
            <a:ext cx="6140918" cy="4600804"/>
          </a:xfrm>
        </p:spPr>
        <p:txBody>
          <a:bodyPr>
            <a:noAutofit/>
          </a:bodyPr>
          <a:lstStyle/>
          <a:p>
            <a:pPr marL="0" indent="0">
              <a:buNone/>
            </a:pPr>
            <a:r>
              <a:rPr lang="en-US" sz="2000" i="1" dirty="0"/>
              <a:t>Romans 11:1 </a:t>
            </a:r>
            <a:r>
              <a:rPr lang="en-US" sz="2800" dirty="0"/>
              <a:t>I ask, then, </a:t>
            </a:r>
            <a:r>
              <a:rPr lang="en-US" sz="2800" i="1" dirty="0"/>
              <a:t>has God rejected his people?</a:t>
            </a:r>
            <a:r>
              <a:rPr lang="en-US" sz="2800" dirty="0"/>
              <a:t> </a:t>
            </a:r>
          </a:p>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By </a:t>
            </a:r>
            <a:r>
              <a:rPr lang="en-US" sz="2800" b="1" i="1" u="sng"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no means</a:t>
            </a:r>
            <a:r>
              <a:rPr lang="en-US" sz="28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p>
          <a:p>
            <a:r>
              <a:rPr lang="en-US" sz="2800" dirty="0"/>
              <a:t>For I myself am an Israelite, a descendant of Abraham, a member of the tribe of Benjamin.</a:t>
            </a:r>
          </a:p>
          <a:p>
            <a:r>
              <a:rPr lang="en-US" sz="2800" dirty="0"/>
              <a:t>God has not rejected his people </a:t>
            </a:r>
            <a:r>
              <a:rPr lang="en-US" sz="2800" b="1" u="sng" dirty="0"/>
              <a:t>whom he foreknew</a:t>
            </a:r>
            <a:r>
              <a:rPr lang="en-US" sz="2800" dirty="0"/>
              <a:t>. </a:t>
            </a:r>
          </a:p>
        </p:txBody>
      </p:sp>
      <p:graphicFrame>
        <p:nvGraphicFramePr>
          <p:cNvPr id="6" name="Diagram 5">
            <a:extLst>
              <a:ext uri="{FF2B5EF4-FFF2-40B4-BE49-F238E27FC236}">
                <a16:creationId xmlns:a16="http://schemas.microsoft.com/office/drawing/2014/main" id="{F6158DBB-3661-4374-B3EE-73B6BDFC868C}"/>
              </a:ext>
            </a:extLst>
          </p:cNvPr>
          <p:cNvGraphicFramePr/>
          <p:nvPr>
            <p:extLst>
              <p:ext uri="{D42A27DB-BD31-4B8C-83A1-F6EECF244321}">
                <p14:modId xmlns:p14="http://schemas.microsoft.com/office/powerpoint/2010/main" val="3224130595"/>
              </p:ext>
            </p:extLst>
          </p:nvPr>
        </p:nvGraphicFramePr>
        <p:xfrm>
          <a:off x="6304547" y="1284429"/>
          <a:ext cx="5912853" cy="39324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Cube 6">
            <a:extLst>
              <a:ext uri="{FF2B5EF4-FFF2-40B4-BE49-F238E27FC236}">
                <a16:creationId xmlns:a16="http://schemas.microsoft.com/office/drawing/2014/main" id="{35E0234B-4342-4C3E-992C-602EAC1B6931}"/>
              </a:ext>
            </a:extLst>
          </p:cNvPr>
          <p:cNvSpPr/>
          <p:nvPr/>
        </p:nvSpPr>
        <p:spPr>
          <a:xfrm>
            <a:off x="7806089" y="3189429"/>
            <a:ext cx="990616" cy="989783"/>
          </a:xfrm>
          <a:prstGeom prst="cube">
            <a:avLst/>
          </a:prstGeom>
          <a:solidFill>
            <a:srgbClr val="FFCA08">
              <a:alpha val="18824"/>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4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B6367-EEA2-4484-99A8-FD1D8A385558}"/>
              </a:ext>
            </a:extLst>
          </p:cNvPr>
          <p:cNvPicPr>
            <a:picLocks noChangeAspect="1"/>
          </p:cNvPicPr>
          <p:nvPr/>
        </p:nvPicPr>
        <p:blipFill>
          <a:blip r:embed="rId3">
            <a:duotone>
              <a:schemeClr val="accent1">
                <a:shade val="45000"/>
                <a:satMod val="135000"/>
              </a:schemeClr>
              <a:prstClr val="white"/>
            </a:duotone>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6E7F325-83D4-4DF8-BC28-774A889D304E}"/>
              </a:ext>
            </a:extLst>
          </p:cNvPr>
          <p:cNvSpPr>
            <a:spLocks noGrp="1"/>
          </p:cNvSpPr>
          <p:nvPr>
            <p:ph type="title"/>
          </p:nvPr>
        </p:nvSpPr>
        <p:spPr>
          <a:xfrm>
            <a:off x="1842154" y="624110"/>
            <a:ext cx="8911687" cy="1280890"/>
          </a:xfrm>
        </p:spPr>
        <p:txBody>
          <a:bodyPr>
            <a:normAutofit/>
          </a:bodyPr>
          <a:lstStyle/>
          <a:p>
            <a:r>
              <a:rPr lang="en-US" sz="4800" b="1" dirty="0">
                <a:ln w="22225">
                  <a:solidFill>
                    <a:schemeClr val="accent2"/>
                  </a:solidFill>
                  <a:prstDash val="solid"/>
                </a:ln>
                <a:solidFill>
                  <a:schemeClr val="accent2">
                    <a:lumMod val="40000"/>
                    <a:lumOff val="60000"/>
                  </a:schemeClr>
                </a:solidFill>
              </a:rPr>
              <a:t>“Where is God?” </a:t>
            </a:r>
            <a:r>
              <a:rPr lang="en-US" sz="3200" dirty="0"/>
              <a:t>(</a:t>
            </a:r>
            <a:r>
              <a:rPr lang="en-US" sz="3200" i="1" dirty="0"/>
              <a:t>Romans 11:1ff)</a:t>
            </a:r>
            <a:endParaRPr lang="en-US" sz="4800" b="1" dirty="0">
              <a:ln w="22225">
                <a:solidFill>
                  <a:schemeClr val="accent2"/>
                </a:solidFill>
                <a:prstDash val="solid"/>
              </a:ln>
              <a:solidFill>
                <a:schemeClr val="accent2">
                  <a:lumMod val="40000"/>
                  <a:lumOff val="60000"/>
                </a:schemeClr>
              </a:solidFill>
            </a:endParaRPr>
          </a:p>
        </p:txBody>
      </p:sp>
      <p:pic>
        <p:nvPicPr>
          <p:cNvPr id="5" name="Picture 4">
            <a:extLst>
              <a:ext uri="{FF2B5EF4-FFF2-40B4-BE49-F238E27FC236}">
                <a16:creationId xmlns:a16="http://schemas.microsoft.com/office/drawing/2014/main" id="{DD692647-FF08-4D16-A15C-47C5CDEA9767}"/>
              </a:ext>
            </a:extLst>
          </p:cNvPr>
          <p:cNvPicPr>
            <a:picLocks noChangeAspect="1"/>
          </p:cNvPicPr>
          <p:nvPr/>
        </p:nvPicPr>
        <p:blipFill rotWithShape="1">
          <a:blip r:embed="rId4"/>
          <a:srcRect t="5050" b="5802"/>
          <a:stretch/>
        </p:blipFill>
        <p:spPr>
          <a:xfrm>
            <a:off x="1394916" y="2983832"/>
            <a:ext cx="4510907" cy="3609474"/>
          </a:xfrm>
          <a:prstGeom prst="rect">
            <a:avLst/>
          </a:prstGeom>
        </p:spPr>
      </p:pic>
      <p:sp>
        <p:nvSpPr>
          <p:cNvPr id="8" name="Rectangle 7">
            <a:extLst>
              <a:ext uri="{FF2B5EF4-FFF2-40B4-BE49-F238E27FC236}">
                <a16:creationId xmlns:a16="http://schemas.microsoft.com/office/drawing/2014/main" id="{6E42C894-5BFB-43E6-943B-D75E8AC83A7D}"/>
              </a:ext>
            </a:extLst>
          </p:cNvPr>
          <p:cNvSpPr/>
          <p:nvPr/>
        </p:nvSpPr>
        <p:spPr>
          <a:xfrm>
            <a:off x="7093820" y="1824601"/>
            <a:ext cx="4831355" cy="440120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dirty="0"/>
              <a:t>“Lord, they have killed your prophets, they have demolished your altars, and I alone am left, and they seek my life.”</a:t>
            </a:r>
          </a:p>
          <a:p>
            <a:r>
              <a:rPr lang="en-US" sz="2800" dirty="0"/>
              <a:t>But what is God’s reply to him? “I have kept for myself seven thousand men who have not bowed the knee to Baal.” </a:t>
            </a:r>
          </a:p>
        </p:txBody>
      </p:sp>
      <p:sp>
        <p:nvSpPr>
          <p:cNvPr id="3" name="Content Placeholder 2">
            <a:extLst>
              <a:ext uri="{FF2B5EF4-FFF2-40B4-BE49-F238E27FC236}">
                <a16:creationId xmlns:a16="http://schemas.microsoft.com/office/drawing/2014/main" id="{85AF8158-A2B6-4F0A-B685-B5F33FF70CA8}"/>
              </a:ext>
            </a:extLst>
          </p:cNvPr>
          <p:cNvSpPr>
            <a:spLocks noGrp="1"/>
          </p:cNvSpPr>
          <p:nvPr>
            <p:ph sz="half" idx="1"/>
          </p:nvPr>
        </p:nvSpPr>
        <p:spPr>
          <a:xfrm>
            <a:off x="1327894" y="1517583"/>
            <a:ext cx="5765926" cy="4600804"/>
          </a:xfrm>
        </p:spPr>
        <p:txBody>
          <a:bodyPr>
            <a:noAutofit/>
          </a:bodyPr>
          <a:lstStyle/>
          <a:p>
            <a:pPr marL="0" indent="0">
              <a:buNone/>
            </a:pPr>
            <a:r>
              <a:rPr lang="en-US" sz="2800" dirty="0"/>
              <a:t>Do you not know what the Scripture says of Elijah, how he appeals to God against Israel? </a:t>
            </a:r>
          </a:p>
        </p:txBody>
      </p:sp>
    </p:spTree>
    <p:extLst>
      <p:ext uri="{BB962C8B-B14F-4D97-AF65-F5344CB8AC3E}">
        <p14:creationId xmlns:p14="http://schemas.microsoft.com/office/powerpoint/2010/main" val="260914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B6367-EEA2-4484-99A8-FD1D8A385558}"/>
              </a:ext>
            </a:extLst>
          </p:cNvPr>
          <p:cNvPicPr>
            <a:picLocks noChangeAspect="1"/>
          </p:cNvPicPr>
          <p:nvPr/>
        </p:nvPicPr>
        <p:blipFill>
          <a:blip r:embed="rId4">
            <a:duotone>
              <a:schemeClr val="accent1">
                <a:shade val="45000"/>
                <a:satMod val="135000"/>
              </a:schemeClr>
              <a:prstClr val="white"/>
            </a:duotone>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6E7F325-83D4-4DF8-BC28-774A889D304E}"/>
              </a:ext>
            </a:extLst>
          </p:cNvPr>
          <p:cNvSpPr>
            <a:spLocks noGrp="1"/>
          </p:cNvSpPr>
          <p:nvPr>
            <p:ph type="title"/>
          </p:nvPr>
        </p:nvSpPr>
        <p:spPr>
          <a:xfrm>
            <a:off x="1842154" y="624110"/>
            <a:ext cx="8911687" cy="1280890"/>
          </a:xfrm>
        </p:spPr>
        <p:txBody>
          <a:bodyPr>
            <a:normAutofit/>
          </a:bodyPr>
          <a:lstStyle/>
          <a:p>
            <a:r>
              <a:rPr lang="en-US" sz="4800" b="1" dirty="0">
                <a:ln w="22225">
                  <a:solidFill>
                    <a:schemeClr val="accent2"/>
                  </a:solidFill>
                  <a:prstDash val="solid"/>
                </a:ln>
                <a:solidFill>
                  <a:schemeClr val="accent2">
                    <a:lumMod val="40000"/>
                    <a:lumOff val="60000"/>
                  </a:schemeClr>
                </a:solidFill>
              </a:rPr>
              <a:t>“Where is God?” </a:t>
            </a:r>
            <a:r>
              <a:rPr lang="en-US" sz="3200" dirty="0"/>
              <a:t>(</a:t>
            </a:r>
            <a:r>
              <a:rPr lang="en-US" sz="3200" i="1" dirty="0"/>
              <a:t>Romans 11:1ff)</a:t>
            </a:r>
            <a:endParaRPr lang="en-US" sz="4800" b="1" dirty="0">
              <a:ln w="22225">
                <a:solidFill>
                  <a:schemeClr val="accent2"/>
                </a:solidFill>
                <a:prstDash val="solid"/>
              </a:ln>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85AF8158-A2B6-4F0A-B685-B5F33FF70CA8}"/>
              </a:ext>
            </a:extLst>
          </p:cNvPr>
          <p:cNvSpPr>
            <a:spLocks noGrp="1"/>
          </p:cNvSpPr>
          <p:nvPr>
            <p:ph sz="half" idx="1"/>
          </p:nvPr>
        </p:nvSpPr>
        <p:spPr>
          <a:xfrm>
            <a:off x="1327893" y="1517583"/>
            <a:ext cx="9425948" cy="4600804"/>
          </a:xfrm>
        </p:spPr>
        <p:txBody>
          <a:bodyPr>
            <a:noAutofit/>
          </a:bodyPr>
          <a:lstStyle/>
          <a:p>
            <a:pPr marL="0" indent="0">
              <a:buNone/>
            </a:pPr>
            <a:r>
              <a:rPr lang="en-US" sz="2800" dirty="0"/>
              <a:t>So too at the present time </a:t>
            </a:r>
            <a:r>
              <a:rPr lang="en-US" sz="2800" b="1" u="sng" dirty="0"/>
              <a:t>there is a remnant</a:t>
            </a:r>
            <a:r>
              <a:rPr lang="en-US" sz="2800" dirty="0"/>
              <a:t>, </a:t>
            </a:r>
            <a:br>
              <a:rPr lang="en-US" sz="2800" dirty="0"/>
            </a:br>
            <a:r>
              <a:rPr lang="en-US" sz="2800" b="1" dirty="0">
                <a:ln w="22225">
                  <a:solidFill>
                    <a:schemeClr val="accent2"/>
                  </a:solidFill>
                  <a:prstDash val="solid"/>
                </a:ln>
                <a:solidFill>
                  <a:schemeClr val="accent2">
                    <a:lumMod val="40000"/>
                    <a:lumOff val="60000"/>
                  </a:schemeClr>
                </a:solidFill>
              </a:rPr>
              <a:t>chosen</a:t>
            </a:r>
            <a:r>
              <a:rPr lang="en-US" sz="2800" dirty="0"/>
              <a:t> </a:t>
            </a:r>
            <a:r>
              <a:rPr lang="en-US" sz="2800" b="1" dirty="0">
                <a:ln w="22225">
                  <a:solidFill>
                    <a:schemeClr val="accent2"/>
                  </a:solidFill>
                  <a:prstDash val="solid"/>
                </a:ln>
                <a:solidFill>
                  <a:schemeClr val="accent2">
                    <a:lumMod val="40000"/>
                    <a:lumOff val="60000"/>
                  </a:schemeClr>
                </a:solidFill>
              </a:rPr>
              <a:t>by grace</a:t>
            </a:r>
            <a:r>
              <a:rPr lang="en-US" sz="2800" dirty="0"/>
              <a:t>.</a:t>
            </a:r>
          </a:p>
          <a:p>
            <a:pPr marL="0" indent="0">
              <a:buNone/>
            </a:pPr>
            <a:br>
              <a:rPr lang="en-US" sz="2800" dirty="0"/>
            </a:br>
            <a:endParaRPr lang="en-US" sz="2800" dirty="0"/>
          </a:p>
          <a:p>
            <a:pPr marL="0" indent="0">
              <a:buNone/>
            </a:pPr>
            <a:endParaRPr lang="en-US" sz="2800" dirty="0"/>
          </a:p>
        </p:txBody>
      </p:sp>
      <p:graphicFrame>
        <p:nvGraphicFramePr>
          <p:cNvPr id="6" name="Diagram 5">
            <a:extLst>
              <a:ext uri="{FF2B5EF4-FFF2-40B4-BE49-F238E27FC236}">
                <a16:creationId xmlns:a16="http://schemas.microsoft.com/office/drawing/2014/main" id="{0B9BED2E-FCC8-44F4-8607-145BEB054C4E}"/>
              </a:ext>
            </a:extLst>
          </p:cNvPr>
          <p:cNvGraphicFramePr/>
          <p:nvPr>
            <p:extLst>
              <p:ext uri="{D42A27DB-BD31-4B8C-83A1-F6EECF244321}">
                <p14:modId xmlns:p14="http://schemas.microsoft.com/office/powerpoint/2010/main" val="3456561836"/>
              </p:ext>
            </p:extLst>
          </p:nvPr>
        </p:nvGraphicFramePr>
        <p:xfrm>
          <a:off x="1287984" y="3817985"/>
          <a:ext cx="9616031" cy="25853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9108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B6367-EEA2-4484-99A8-FD1D8A385558}"/>
              </a:ext>
            </a:extLst>
          </p:cNvPr>
          <p:cNvPicPr>
            <a:picLocks noChangeAspect="1"/>
          </p:cNvPicPr>
          <p:nvPr/>
        </p:nvPicPr>
        <p:blipFill>
          <a:blip r:embed="rId4">
            <a:duotone>
              <a:schemeClr val="accent1">
                <a:shade val="45000"/>
                <a:satMod val="135000"/>
              </a:schemeClr>
              <a:prstClr val="white"/>
            </a:duotone>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6E7F325-83D4-4DF8-BC28-774A889D304E}"/>
              </a:ext>
            </a:extLst>
          </p:cNvPr>
          <p:cNvSpPr>
            <a:spLocks noGrp="1"/>
          </p:cNvSpPr>
          <p:nvPr>
            <p:ph type="title"/>
          </p:nvPr>
        </p:nvSpPr>
        <p:spPr>
          <a:xfrm>
            <a:off x="1842154" y="624110"/>
            <a:ext cx="8911687" cy="1280890"/>
          </a:xfrm>
        </p:spPr>
        <p:txBody>
          <a:bodyPr>
            <a:normAutofit/>
          </a:bodyPr>
          <a:lstStyle/>
          <a:p>
            <a:r>
              <a:rPr lang="en-US" sz="4800" b="1" dirty="0">
                <a:ln w="22225">
                  <a:solidFill>
                    <a:schemeClr val="accent2"/>
                  </a:solidFill>
                  <a:prstDash val="solid"/>
                </a:ln>
                <a:solidFill>
                  <a:schemeClr val="accent2">
                    <a:lumMod val="40000"/>
                    <a:lumOff val="60000"/>
                  </a:schemeClr>
                </a:solidFill>
              </a:rPr>
              <a:t>“Where is God?” </a:t>
            </a:r>
            <a:r>
              <a:rPr lang="en-US" sz="3200" dirty="0"/>
              <a:t>(</a:t>
            </a:r>
            <a:r>
              <a:rPr lang="en-US" sz="3200" i="1" dirty="0"/>
              <a:t>Romans 11:1ff)</a:t>
            </a:r>
            <a:endParaRPr lang="en-US" sz="4800" b="1" dirty="0">
              <a:ln w="22225">
                <a:solidFill>
                  <a:schemeClr val="accent2"/>
                </a:solidFill>
                <a:prstDash val="solid"/>
              </a:ln>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85AF8158-A2B6-4F0A-B685-B5F33FF70CA8}"/>
              </a:ext>
            </a:extLst>
          </p:cNvPr>
          <p:cNvSpPr>
            <a:spLocks noGrp="1"/>
          </p:cNvSpPr>
          <p:nvPr>
            <p:ph sz="half" idx="1"/>
          </p:nvPr>
        </p:nvSpPr>
        <p:spPr>
          <a:xfrm>
            <a:off x="1327893" y="1517583"/>
            <a:ext cx="9425948" cy="4600804"/>
          </a:xfrm>
        </p:spPr>
        <p:txBody>
          <a:bodyPr>
            <a:noAutofit/>
          </a:bodyPr>
          <a:lstStyle/>
          <a:p>
            <a:pPr marL="0" indent="0">
              <a:buNone/>
            </a:pPr>
            <a:r>
              <a:rPr lang="en-US" sz="2800" dirty="0"/>
              <a:t>So too at the present time there is a remnant, </a:t>
            </a:r>
            <a:br>
              <a:rPr lang="en-US" sz="2800" dirty="0"/>
            </a:br>
            <a:r>
              <a:rPr lang="en-US" sz="2800" b="1" dirty="0">
                <a:ln w="22225">
                  <a:solidFill>
                    <a:schemeClr val="accent2"/>
                  </a:solidFill>
                  <a:prstDash val="solid"/>
                </a:ln>
                <a:solidFill>
                  <a:schemeClr val="accent2">
                    <a:lumMod val="40000"/>
                    <a:lumOff val="60000"/>
                  </a:schemeClr>
                </a:solidFill>
              </a:rPr>
              <a:t>chosen by grace</a:t>
            </a:r>
            <a:r>
              <a:rPr lang="en-US" sz="2800" dirty="0"/>
              <a:t>.</a:t>
            </a:r>
          </a:p>
          <a:p>
            <a:pPr marL="0" indent="0">
              <a:buNone/>
            </a:pPr>
            <a:r>
              <a:rPr lang="en-US" sz="2800" dirty="0"/>
              <a:t>But if it is by grace, it is </a:t>
            </a:r>
            <a:r>
              <a:rPr lang="en-US" sz="2800" b="1" u="sng" dirty="0">
                <a:ln w="22225">
                  <a:solidFill>
                    <a:schemeClr val="accent2"/>
                  </a:solidFill>
                  <a:prstDash val="solid"/>
                </a:ln>
                <a:solidFill>
                  <a:schemeClr val="accent2">
                    <a:lumMod val="40000"/>
                    <a:lumOff val="60000"/>
                  </a:schemeClr>
                </a:solidFill>
              </a:rPr>
              <a:t>no longer on the basis of works</a:t>
            </a:r>
            <a:r>
              <a:rPr lang="en-US" sz="2800" dirty="0"/>
              <a:t>; otherwise grace would no longer be grace. </a:t>
            </a:r>
            <a:br>
              <a:rPr lang="en-US" sz="2800" dirty="0"/>
            </a:br>
            <a:endParaRPr lang="en-US" sz="2800" dirty="0"/>
          </a:p>
          <a:p>
            <a:pPr marL="0" indent="0">
              <a:buNone/>
            </a:pPr>
            <a:endParaRPr lang="en-US" sz="2800" dirty="0"/>
          </a:p>
        </p:txBody>
      </p:sp>
      <p:pic>
        <p:nvPicPr>
          <p:cNvPr id="7" name="Picture 6">
            <a:extLst>
              <a:ext uri="{FF2B5EF4-FFF2-40B4-BE49-F238E27FC236}">
                <a16:creationId xmlns:a16="http://schemas.microsoft.com/office/drawing/2014/main" id="{756A842B-68DE-469B-9A77-942040840EBB}"/>
              </a:ext>
            </a:extLst>
          </p:cNvPr>
          <p:cNvPicPr>
            <a:picLocks noChangeAspect="1"/>
          </p:cNvPicPr>
          <p:nvPr/>
        </p:nvPicPr>
        <p:blipFill>
          <a:blip r:embed="rId5"/>
          <a:stretch>
            <a:fillRect/>
          </a:stretch>
        </p:blipFill>
        <p:spPr>
          <a:xfrm>
            <a:off x="552014" y="4107099"/>
            <a:ext cx="2464101" cy="1677501"/>
          </a:xfrm>
          <a:prstGeom prst="rect">
            <a:avLst/>
          </a:prstGeom>
        </p:spPr>
      </p:pic>
      <p:graphicFrame>
        <p:nvGraphicFramePr>
          <p:cNvPr id="5" name="Diagram 4">
            <a:extLst>
              <a:ext uri="{FF2B5EF4-FFF2-40B4-BE49-F238E27FC236}">
                <a16:creationId xmlns:a16="http://schemas.microsoft.com/office/drawing/2014/main" id="{89D50B59-0073-4659-A1B7-A7733D4C234C}"/>
              </a:ext>
            </a:extLst>
          </p:cNvPr>
          <p:cNvGraphicFramePr/>
          <p:nvPr>
            <p:extLst>
              <p:ext uri="{D42A27DB-BD31-4B8C-83A1-F6EECF244321}">
                <p14:modId xmlns:p14="http://schemas.microsoft.com/office/powerpoint/2010/main" val="1821223738"/>
              </p:ext>
            </p:extLst>
          </p:nvPr>
        </p:nvGraphicFramePr>
        <p:xfrm>
          <a:off x="2835375" y="3810069"/>
          <a:ext cx="6435603" cy="227156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06350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B6367-EEA2-4484-99A8-FD1D8A385558}"/>
              </a:ext>
            </a:extLst>
          </p:cNvPr>
          <p:cNvPicPr>
            <a:picLocks noChangeAspect="1"/>
          </p:cNvPicPr>
          <p:nvPr/>
        </p:nvPicPr>
        <p:blipFill>
          <a:blip r:embed="rId4">
            <a:duotone>
              <a:schemeClr val="accent1">
                <a:shade val="45000"/>
                <a:satMod val="135000"/>
              </a:schemeClr>
              <a:prstClr val="white"/>
            </a:duotone>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6E7F325-83D4-4DF8-BC28-774A889D304E}"/>
              </a:ext>
            </a:extLst>
          </p:cNvPr>
          <p:cNvSpPr>
            <a:spLocks noGrp="1"/>
          </p:cNvSpPr>
          <p:nvPr>
            <p:ph type="title"/>
          </p:nvPr>
        </p:nvSpPr>
        <p:spPr>
          <a:xfrm>
            <a:off x="1842154" y="624110"/>
            <a:ext cx="8911687" cy="1280890"/>
          </a:xfrm>
        </p:spPr>
        <p:txBody>
          <a:bodyPr>
            <a:normAutofit/>
          </a:bodyPr>
          <a:lstStyle/>
          <a:p>
            <a:r>
              <a:rPr lang="en-US" sz="4800" b="1" dirty="0">
                <a:ln w="22225">
                  <a:solidFill>
                    <a:schemeClr val="accent2"/>
                  </a:solidFill>
                  <a:prstDash val="solid"/>
                </a:ln>
                <a:solidFill>
                  <a:schemeClr val="accent2">
                    <a:lumMod val="40000"/>
                    <a:lumOff val="60000"/>
                  </a:schemeClr>
                </a:solidFill>
              </a:rPr>
              <a:t>“Where is God?” </a:t>
            </a:r>
            <a:r>
              <a:rPr lang="en-US" sz="3200" dirty="0"/>
              <a:t>(</a:t>
            </a:r>
            <a:r>
              <a:rPr lang="en-US" sz="3200" i="1" dirty="0"/>
              <a:t>Romans 11:1ff)</a:t>
            </a:r>
            <a:endParaRPr lang="en-US" sz="4800" b="1" dirty="0">
              <a:ln w="22225">
                <a:solidFill>
                  <a:schemeClr val="accent2"/>
                </a:solidFill>
                <a:prstDash val="solid"/>
              </a:ln>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85AF8158-A2B6-4F0A-B685-B5F33FF70CA8}"/>
              </a:ext>
            </a:extLst>
          </p:cNvPr>
          <p:cNvSpPr>
            <a:spLocks noGrp="1"/>
          </p:cNvSpPr>
          <p:nvPr>
            <p:ph sz="half" idx="1"/>
          </p:nvPr>
        </p:nvSpPr>
        <p:spPr>
          <a:xfrm>
            <a:off x="1327893" y="1517583"/>
            <a:ext cx="9425948" cy="4600804"/>
          </a:xfrm>
        </p:spPr>
        <p:txBody>
          <a:bodyPr>
            <a:noAutofit/>
          </a:bodyPr>
          <a:lstStyle/>
          <a:p>
            <a:pPr marL="0" indent="0">
              <a:buNone/>
            </a:pPr>
            <a:r>
              <a:rPr lang="en-US" sz="2800" dirty="0"/>
              <a:t>So too at the present time there is a remnant, </a:t>
            </a:r>
            <a:br>
              <a:rPr lang="en-US" sz="2800" dirty="0"/>
            </a:br>
            <a:r>
              <a:rPr lang="en-US" sz="2800" b="1" dirty="0">
                <a:ln w="22225">
                  <a:solidFill>
                    <a:schemeClr val="accent2"/>
                  </a:solidFill>
                  <a:prstDash val="solid"/>
                </a:ln>
                <a:solidFill>
                  <a:schemeClr val="accent2">
                    <a:lumMod val="40000"/>
                    <a:lumOff val="60000"/>
                  </a:schemeClr>
                </a:solidFill>
              </a:rPr>
              <a:t>chosen by grace</a:t>
            </a:r>
            <a:r>
              <a:rPr lang="en-US" sz="2800" dirty="0"/>
              <a:t>.</a:t>
            </a:r>
          </a:p>
          <a:p>
            <a:pPr marL="0" indent="0">
              <a:buNone/>
            </a:pPr>
            <a:r>
              <a:rPr lang="en-US" sz="2800" dirty="0"/>
              <a:t>But if it is by grace, it is </a:t>
            </a:r>
            <a:r>
              <a:rPr lang="en-US" sz="2800" b="1" u="sng" dirty="0">
                <a:ln w="22225">
                  <a:solidFill>
                    <a:schemeClr val="accent2"/>
                  </a:solidFill>
                  <a:prstDash val="solid"/>
                </a:ln>
                <a:solidFill>
                  <a:schemeClr val="accent2">
                    <a:lumMod val="40000"/>
                    <a:lumOff val="60000"/>
                  </a:schemeClr>
                </a:solidFill>
              </a:rPr>
              <a:t>no longer on the basis of works</a:t>
            </a:r>
            <a:r>
              <a:rPr lang="en-US" sz="2800" dirty="0"/>
              <a:t>; otherwise grace would no longer be grace. </a:t>
            </a:r>
            <a:br>
              <a:rPr lang="en-US" sz="2800" dirty="0"/>
            </a:br>
            <a:endParaRPr lang="en-US" sz="2800" dirty="0"/>
          </a:p>
          <a:p>
            <a:pPr marL="0" indent="0">
              <a:buNone/>
            </a:pPr>
            <a:endParaRPr lang="en-US" sz="2800" dirty="0"/>
          </a:p>
        </p:txBody>
      </p:sp>
      <p:graphicFrame>
        <p:nvGraphicFramePr>
          <p:cNvPr id="6" name="Diagram 5">
            <a:extLst>
              <a:ext uri="{FF2B5EF4-FFF2-40B4-BE49-F238E27FC236}">
                <a16:creationId xmlns:a16="http://schemas.microsoft.com/office/drawing/2014/main" id="{16987288-CBCB-44EA-9A20-4DBAF7A441EB}"/>
              </a:ext>
            </a:extLst>
          </p:cNvPr>
          <p:cNvGraphicFramePr/>
          <p:nvPr>
            <p:extLst>
              <p:ext uri="{D42A27DB-BD31-4B8C-83A1-F6EECF244321}">
                <p14:modId xmlns:p14="http://schemas.microsoft.com/office/powerpoint/2010/main" val="3429623141"/>
              </p:ext>
            </p:extLst>
          </p:nvPr>
        </p:nvGraphicFramePr>
        <p:xfrm>
          <a:off x="45163" y="3998251"/>
          <a:ext cx="3593981" cy="27611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ectangle 8">
            <a:extLst>
              <a:ext uri="{FF2B5EF4-FFF2-40B4-BE49-F238E27FC236}">
                <a16:creationId xmlns:a16="http://schemas.microsoft.com/office/drawing/2014/main" id="{1A2319F9-EBF2-42CB-9B8F-E0008CC75323}"/>
              </a:ext>
            </a:extLst>
          </p:cNvPr>
          <p:cNvSpPr/>
          <p:nvPr/>
        </p:nvSpPr>
        <p:spPr>
          <a:xfrm>
            <a:off x="433137" y="1472869"/>
            <a:ext cx="11463688" cy="230832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400" b="1" dirty="0"/>
              <a:t>as the result of the destruction of the </a:t>
            </a:r>
            <a:r>
              <a:rPr lang="en-US" sz="2400" dirty="0"/>
              <a:t>Jewish commonwealth and the </a:t>
            </a:r>
            <a:r>
              <a:rPr lang="en-US" sz="2400" b="1" dirty="0"/>
              <a:t>Second Temple in the year 70 </a:t>
            </a:r>
            <a:r>
              <a:rPr lang="en-US" sz="2400" dirty="0"/>
              <a:t>and the consequent upheaval of Jewish social and legal norms…the </a:t>
            </a:r>
            <a:r>
              <a:rPr lang="en-US" sz="2400" b="1" dirty="0"/>
              <a:t>rabbis were required to face a new reality</a:t>
            </a:r>
            <a:r>
              <a:rPr lang="en-US" sz="2400" dirty="0"/>
              <a:t>—mainly </a:t>
            </a:r>
            <a:r>
              <a:rPr lang="en-US" sz="2400" b="1" dirty="0"/>
              <a:t>Judaism without a Temple </a:t>
            </a:r>
            <a:r>
              <a:rPr lang="en-US" sz="2400" dirty="0"/>
              <a:t>(to serve as the center of teaching and study) … It is during this period that rabbinic discourse began to be recorded in writing.	</a:t>
            </a:r>
            <a:r>
              <a:rPr lang="en-US" sz="2400" i="1" dirty="0"/>
              <a:t>Wikipedia, Talmud</a:t>
            </a:r>
          </a:p>
        </p:txBody>
      </p:sp>
      <p:graphicFrame>
        <p:nvGraphicFramePr>
          <p:cNvPr id="10" name="Diagram 9">
            <a:extLst>
              <a:ext uri="{FF2B5EF4-FFF2-40B4-BE49-F238E27FC236}">
                <a16:creationId xmlns:a16="http://schemas.microsoft.com/office/drawing/2014/main" id="{4D4E4495-9E0C-46AD-8A45-F30727D00573}"/>
              </a:ext>
            </a:extLst>
          </p:cNvPr>
          <p:cNvGraphicFramePr/>
          <p:nvPr>
            <p:extLst>
              <p:ext uri="{D42A27DB-BD31-4B8C-83A1-F6EECF244321}">
                <p14:modId xmlns:p14="http://schemas.microsoft.com/office/powerpoint/2010/main" val="3881302787"/>
              </p:ext>
            </p:extLst>
          </p:nvPr>
        </p:nvGraphicFramePr>
        <p:xfrm>
          <a:off x="8552858" y="3921397"/>
          <a:ext cx="3810163" cy="28380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5" name="Diagram 4">
            <a:extLst>
              <a:ext uri="{FF2B5EF4-FFF2-40B4-BE49-F238E27FC236}">
                <a16:creationId xmlns:a16="http://schemas.microsoft.com/office/drawing/2014/main" id="{89D50B59-0073-4659-A1B7-A7733D4C234C}"/>
              </a:ext>
            </a:extLst>
          </p:cNvPr>
          <p:cNvGraphicFramePr/>
          <p:nvPr>
            <p:extLst>
              <p:ext uri="{D42A27DB-BD31-4B8C-83A1-F6EECF244321}">
                <p14:modId xmlns:p14="http://schemas.microsoft.com/office/powerpoint/2010/main" val="1830236521"/>
              </p:ext>
            </p:extLst>
          </p:nvPr>
        </p:nvGraphicFramePr>
        <p:xfrm>
          <a:off x="3137837" y="4005938"/>
          <a:ext cx="5861784" cy="227156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231B0546-9616-461E-A9AA-BF25357EAEDC}"/>
              </a:ext>
            </a:extLst>
          </p:cNvPr>
          <p:cNvSpPr/>
          <p:nvPr/>
        </p:nvSpPr>
        <p:spPr>
          <a:xfrm>
            <a:off x="263036" y="3859746"/>
            <a:ext cx="3158236" cy="584775"/>
          </a:xfrm>
          <a:prstGeom prst="rect">
            <a:avLst/>
          </a:prstGeom>
        </p:spPr>
        <p:style>
          <a:lnRef idx="1">
            <a:schemeClr val="accent3"/>
          </a:lnRef>
          <a:fillRef idx="2">
            <a:schemeClr val="accent3"/>
          </a:fillRef>
          <a:effectRef idx="1">
            <a:schemeClr val="accent3"/>
          </a:effectRef>
          <a:fontRef idx="minor">
            <a:schemeClr val="dk1"/>
          </a:fontRef>
        </p:style>
        <p:txBody>
          <a:bodyPr wrap="none" lIns="91440" tIns="45720" rIns="91440" bIns="45720">
            <a:spAutoFit/>
          </a:bodyPr>
          <a:lstStyle/>
          <a:p>
            <a:pPr algn="ctr"/>
            <a:r>
              <a:rPr lang="en-US" sz="3200" b="1" cap="none" spc="0" dirty="0">
                <a:ln w="22225">
                  <a:solidFill>
                    <a:schemeClr val="accent2"/>
                  </a:solidFill>
                  <a:prstDash val="solid"/>
                </a:ln>
                <a:solidFill>
                  <a:schemeClr val="accent2">
                    <a:lumMod val="40000"/>
                    <a:lumOff val="60000"/>
                  </a:schemeClr>
                </a:solidFill>
                <a:effectLst/>
              </a:rPr>
              <a:t>New Covenant</a:t>
            </a:r>
          </a:p>
        </p:txBody>
      </p:sp>
      <p:sp>
        <p:nvSpPr>
          <p:cNvPr id="12" name="Rectangle 11">
            <a:extLst>
              <a:ext uri="{FF2B5EF4-FFF2-40B4-BE49-F238E27FC236}">
                <a16:creationId xmlns:a16="http://schemas.microsoft.com/office/drawing/2014/main" id="{96F12D92-7BD4-401D-AF15-09EBD2809E98}"/>
              </a:ext>
            </a:extLst>
          </p:cNvPr>
          <p:cNvSpPr/>
          <p:nvPr/>
        </p:nvSpPr>
        <p:spPr>
          <a:xfrm>
            <a:off x="8999621" y="3859746"/>
            <a:ext cx="2897204" cy="584775"/>
          </a:xfrm>
          <a:prstGeom prst="rect">
            <a:avLst/>
          </a:prstGeom>
        </p:spPr>
        <p:style>
          <a:lnRef idx="1">
            <a:schemeClr val="accent3"/>
          </a:lnRef>
          <a:fillRef idx="2">
            <a:schemeClr val="accent3"/>
          </a:fillRef>
          <a:effectRef idx="1">
            <a:schemeClr val="accent3"/>
          </a:effectRef>
          <a:fontRef idx="minor">
            <a:schemeClr val="dk1"/>
          </a:fontRef>
        </p:style>
        <p:txBody>
          <a:bodyPr wrap="square" lIns="91440" tIns="45720" rIns="91440" bIns="45720">
            <a:spAutoFit/>
          </a:bodyPr>
          <a:lstStyle/>
          <a:p>
            <a:pPr algn="ctr"/>
            <a:r>
              <a:rPr lang="en-US" sz="3200" b="1" cap="none" spc="0" dirty="0">
                <a:ln w="22225">
                  <a:solidFill>
                    <a:schemeClr val="accent2"/>
                  </a:solidFill>
                  <a:prstDash val="solid"/>
                </a:ln>
                <a:solidFill>
                  <a:schemeClr val="accent2">
                    <a:lumMod val="40000"/>
                    <a:lumOff val="60000"/>
                  </a:schemeClr>
                </a:solidFill>
                <a:effectLst/>
              </a:rPr>
              <a:t>Talmud</a:t>
            </a:r>
          </a:p>
        </p:txBody>
      </p:sp>
    </p:spTree>
    <p:extLst>
      <p:ext uri="{BB962C8B-B14F-4D97-AF65-F5344CB8AC3E}">
        <p14:creationId xmlns:p14="http://schemas.microsoft.com/office/powerpoint/2010/main" val="42441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10" grpId="0">
        <p:bldAsOne/>
      </p:bldGraphic>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B6367-EEA2-4484-99A8-FD1D8A385558}"/>
              </a:ext>
            </a:extLst>
          </p:cNvPr>
          <p:cNvPicPr>
            <a:picLocks noChangeAspect="1"/>
          </p:cNvPicPr>
          <p:nvPr/>
        </p:nvPicPr>
        <p:blipFill>
          <a:blip r:embed="rId4">
            <a:duotone>
              <a:schemeClr val="accent1">
                <a:shade val="45000"/>
                <a:satMod val="135000"/>
              </a:schemeClr>
              <a:prstClr val="white"/>
            </a:duotone>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6E7F325-83D4-4DF8-BC28-774A889D304E}"/>
              </a:ext>
            </a:extLst>
          </p:cNvPr>
          <p:cNvSpPr>
            <a:spLocks noGrp="1"/>
          </p:cNvSpPr>
          <p:nvPr>
            <p:ph type="title"/>
          </p:nvPr>
        </p:nvSpPr>
        <p:spPr>
          <a:xfrm>
            <a:off x="1842154" y="624110"/>
            <a:ext cx="8911687" cy="1280890"/>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4800" b="1" dirty="0">
                <a:ln/>
                <a:solidFill>
                  <a:schemeClr val="accent3"/>
                </a:solidFill>
              </a:rPr>
              <a:t>“</a:t>
            </a:r>
            <a:r>
              <a:rPr lang="en-US" sz="4800" b="1" i="1" dirty="0">
                <a:ln/>
                <a:solidFill>
                  <a:schemeClr val="accent3"/>
                </a:solidFill>
              </a:rPr>
              <a:t>Where is Israel?</a:t>
            </a:r>
            <a:r>
              <a:rPr lang="en-US" sz="4800" b="1" dirty="0">
                <a:ln/>
                <a:solidFill>
                  <a:schemeClr val="accent3"/>
                </a:solidFill>
              </a:rPr>
              <a:t>” </a:t>
            </a:r>
            <a:r>
              <a:rPr lang="en-US" sz="3200" b="1" dirty="0">
                <a:ln/>
                <a:solidFill>
                  <a:schemeClr val="accent3"/>
                </a:solidFill>
              </a:rPr>
              <a:t>(</a:t>
            </a:r>
            <a:r>
              <a:rPr lang="en-US" sz="3200" b="1" i="1" dirty="0">
                <a:ln/>
                <a:solidFill>
                  <a:schemeClr val="accent3"/>
                </a:solidFill>
              </a:rPr>
              <a:t>Romans 11:7ff)</a:t>
            </a:r>
            <a:endParaRPr lang="en-US" sz="4800" b="1" dirty="0">
              <a:ln/>
              <a:solidFill>
                <a:schemeClr val="accent3"/>
              </a:solidFill>
            </a:endParaRPr>
          </a:p>
        </p:txBody>
      </p:sp>
      <p:graphicFrame>
        <p:nvGraphicFramePr>
          <p:cNvPr id="13" name="Diagram 12">
            <a:extLst>
              <a:ext uri="{FF2B5EF4-FFF2-40B4-BE49-F238E27FC236}">
                <a16:creationId xmlns:a16="http://schemas.microsoft.com/office/drawing/2014/main" id="{CAC751E1-9314-4D2A-B4C1-24C3AF84E60F}"/>
              </a:ext>
            </a:extLst>
          </p:cNvPr>
          <p:cNvGraphicFramePr/>
          <p:nvPr>
            <p:extLst>
              <p:ext uri="{D42A27DB-BD31-4B8C-83A1-F6EECF244321}">
                <p14:modId xmlns:p14="http://schemas.microsoft.com/office/powerpoint/2010/main" val="4089323390"/>
              </p:ext>
            </p:extLst>
          </p:nvPr>
        </p:nvGraphicFramePr>
        <p:xfrm>
          <a:off x="45163" y="3801979"/>
          <a:ext cx="3766441" cy="29574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4" name="Diagram 13">
            <a:extLst>
              <a:ext uri="{FF2B5EF4-FFF2-40B4-BE49-F238E27FC236}">
                <a16:creationId xmlns:a16="http://schemas.microsoft.com/office/drawing/2014/main" id="{65B42970-799A-4303-838C-408CE29D7752}"/>
              </a:ext>
            </a:extLst>
          </p:cNvPr>
          <p:cNvGraphicFramePr/>
          <p:nvPr>
            <p:extLst>
              <p:ext uri="{D42A27DB-BD31-4B8C-83A1-F6EECF244321}">
                <p14:modId xmlns:p14="http://schemas.microsoft.com/office/powerpoint/2010/main" val="373302950"/>
              </p:ext>
            </p:extLst>
          </p:nvPr>
        </p:nvGraphicFramePr>
        <p:xfrm>
          <a:off x="8380398" y="3667225"/>
          <a:ext cx="3895905" cy="309221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3" name="Content Placeholder 2">
            <a:extLst>
              <a:ext uri="{FF2B5EF4-FFF2-40B4-BE49-F238E27FC236}">
                <a16:creationId xmlns:a16="http://schemas.microsoft.com/office/drawing/2014/main" id="{85AF8158-A2B6-4F0A-B685-B5F33FF70CA8}"/>
              </a:ext>
            </a:extLst>
          </p:cNvPr>
          <p:cNvSpPr>
            <a:spLocks noGrp="1"/>
          </p:cNvSpPr>
          <p:nvPr>
            <p:ph sz="half" idx="1"/>
          </p:nvPr>
        </p:nvSpPr>
        <p:spPr>
          <a:xfrm>
            <a:off x="404261" y="1403015"/>
            <a:ext cx="11328935" cy="4600804"/>
          </a:xfrm>
        </p:spPr>
        <p:txBody>
          <a:bodyPr>
            <a:noAutofit/>
          </a:bodyPr>
          <a:lstStyle/>
          <a:p>
            <a:pPr marL="0" indent="0">
              <a:buNone/>
            </a:pPr>
            <a:r>
              <a:rPr lang="en-US" sz="2800" dirty="0"/>
              <a:t>What then? </a:t>
            </a:r>
            <a:r>
              <a:rPr lang="en-US" sz="2800" i="1" dirty="0"/>
              <a:t>Israel failed to obtain what it was seeking</a:t>
            </a:r>
            <a:r>
              <a:rPr lang="en-US" sz="2800" dirty="0"/>
              <a:t>. </a:t>
            </a:r>
          </a:p>
          <a:p>
            <a:pPr marL="0" indent="0">
              <a:buNone/>
            </a:pPr>
            <a:r>
              <a:rPr lang="en-US" sz="2800" dirty="0"/>
              <a:t>The elect obtained it, </a:t>
            </a:r>
          </a:p>
          <a:p>
            <a:pPr marL="0" indent="0">
              <a:buNone/>
            </a:pPr>
            <a:r>
              <a:rPr lang="en-US" sz="2800" dirty="0"/>
              <a:t>but </a:t>
            </a:r>
            <a:r>
              <a:rPr lang="en-US" sz="2800" i="1" u="sng" dirty="0"/>
              <a:t>the rest were hardened</a:t>
            </a:r>
            <a:r>
              <a:rPr lang="en-US" sz="2800" dirty="0"/>
              <a:t>, as it is written, “God gave them a spirit of stupor, </a:t>
            </a:r>
            <a:r>
              <a:rPr lang="en-US" sz="2800" i="1" u="sng" dirty="0"/>
              <a:t>eyes that would not see </a:t>
            </a:r>
            <a:r>
              <a:rPr lang="en-US" sz="2800" dirty="0"/>
              <a:t>and </a:t>
            </a:r>
            <a:r>
              <a:rPr lang="en-US" sz="2800" i="1" u="sng" dirty="0"/>
              <a:t>ears that would not hear</a:t>
            </a:r>
            <a:r>
              <a:rPr lang="en-US" sz="2800" dirty="0"/>
              <a:t>, down to this very day.” </a:t>
            </a:r>
          </a:p>
        </p:txBody>
      </p:sp>
      <p:graphicFrame>
        <p:nvGraphicFramePr>
          <p:cNvPr id="5" name="Diagram 4">
            <a:extLst>
              <a:ext uri="{FF2B5EF4-FFF2-40B4-BE49-F238E27FC236}">
                <a16:creationId xmlns:a16="http://schemas.microsoft.com/office/drawing/2014/main" id="{89D50B59-0073-4659-A1B7-A7733D4C234C}"/>
              </a:ext>
            </a:extLst>
          </p:cNvPr>
          <p:cNvGraphicFramePr/>
          <p:nvPr>
            <p:extLst>
              <p:ext uri="{D42A27DB-BD31-4B8C-83A1-F6EECF244321}">
                <p14:modId xmlns:p14="http://schemas.microsoft.com/office/powerpoint/2010/main" val="1055575266"/>
              </p:ext>
            </p:extLst>
          </p:nvPr>
        </p:nvGraphicFramePr>
        <p:xfrm>
          <a:off x="3137837" y="4005938"/>
          <a:ext cx="5861784" cy="227156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8" name="Rectangle 7">
            <a:extLst>
              <a:ext uri="{FF2B5EF4-FFF2-40B4-BE49-F238E27FC236}">
                <a16:creationId xmlns:a16="http://schemas.microsoft.com/office/drawing/2014/main" id="{8F338C9D-2179-4409-9764-BB6951DB661A}"/>
              </a:ext>
            </a:extLst>
          </p:cNvPr>
          <p:cNvSpPr/>
          <p:nvPr/>
        </p:nvSpPr>
        <p:spPr>
          <a:xfrm>
            <a:off x="1457450" y="1117115"/>
            <a:ext cx="7928658" cy="230832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400" dirty="0"/>
              <a:t>Jeremiah 31:31-33 (NASB) 31  "Behold, days are coming," declares the LORD, "when I will make a new covenant with the house of Israel and with the house of Judah…I will put My law </a:t>
            </a:r>
            <a:r>
              <a:rPr lang="en-US" sz="2400" b="1" u="sng" dirty="0"/>
              <a:t>within them </a:t>
            </a:r>
            <a:r>
              <a:rPr lang="en-US" sz="2400" dirty="0"/>
              <a:t>and </a:t>
            </a:r>
            <a:r>
              <a:rPr lang="en-US" sz="2400" b="1" u="sng" dirty="0"/>
              <a:t>on their heart </a:t>
            </a:r>
            <a:r>
              <a:rPr lang="en-US" sz="2400" dirty="0"/>
              <a:t>I will write it; and I will be their God, and they shall be My people. </a:t>
            </a:r>
          </a:p>
        </p:txBody>
      </p:sp>
      <p:sp>
        <p:nvSpPr>
          <p:cNvPr id="7" name="Rectangle 6">
            <a:extLst>
              <a:ext uri="{FF2B5EF4-FFF2-40B4-BE49-F238E27FC236}">
                <a16:creationId xmlns:a16="http://schemas.microsoft.com/office/drawing/2014/main" id="{B94F23D2-FAFA-478E-A4BE-9C2235D14631}"/>
              </a:ext>
            </a:extLst>
          </p:cNvPr>
          <p:cNvSpPr/>
          <p:nvPr/>
        </p:nvSpPr>
        <p:spPr>
          <a:xfrm>
            <a:off x="329583" y="1621169"/>
            <a:ext cx="11364228" cy="181588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sz="2800" b="1" dirty="0"/>
              <a:t>Romans 11:9-10 </a:t>
            </a:r>
            <a:r>
              <a:rPr lang="en-US" sz="2800" dirty="0"/>
              <a:t>And David says, “Let their table become a snare and a trap, a stumbling block and a retribution for them; let their eyes be darkened so that they cannot see, and bend their backs forever.” </a:t>
            </a:r>
          </a:p>
        </p:txBody>
      </p:sp>
    </p:spTree>
    <p:extLst>
      <p:ext uri="{BB962C8B-B14F-4D97-AF65-F5344CB8AC3E}">
        <p14:creationId xmlns:p14="http://schemas.microsoft.com/office/powerpoint/2010/main" val="150625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p:cTn id="2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30" dur="500"/>
                                        <p:tgtEl>
                                          <p:spTgt spid="3">
                                            <p:txEl>
                                              <p:pRg st="1" end="1"/>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 calcmode="lin" valueType="num">
                                      <p:cBhvr>
                                        <p:cTn id="4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49" dur="500"/>
                                        <p:tgtEl>
                                          <p:spTgt spid="3">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ppt_w</p:attrName>
                                        </p:attrNameLst>
                                      </p:cBhvr>
                                      <p:tavLst>
                                        <p:tav tm="0">
                                          <p:val>
                                            <p:fltVal val="0"/>
                                          </p:val>
                                        </p:tav>
                                        <p:tav tm="100000">
                                          <p:val>
                                            <p:strVal val="#ppt_w"/>
                                          </p:val>
                                        </p:tav>
                                      </p:tavLst>
                                    </p:anim>
                                    <p:anim calcmode="lin" valueType="num">
                                      <p:cBhvr>
                                        <p:cTn id="55" dur="500" fill="hold"/>
                                        <p:tgtEl>
                                          <p:spTgt spid="7"/>
                                        </p:tgtEl>
                                        <p:attrNameLst>
                                          <p:attrName>ppt_h</p:attrName>
                                        </p:attrNameLst>
                                      </p:cBhvr>
                                      <p:tavLst>
                                        <p:tav tm="0">
                                          <p:val>
                                            <p:fltVal val="0"/>
                                          </p:val>
                                        </p:tav>
                                        <p:tav tm="100000">
                                          <p:val>
                                            <p:strVal val="#ppt_h"/>
                                          </p:val>
                                        </p:tav>
                                      </p:tavLst>
                                    </p:anim>
                                    <p:animEffect transition="in" filter="fade">
                                      <p:cBhvr>
                                        <p:cTn id="5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14" grpId="0">
        <p:bldAsOne/>
      </p:bldGraphic>
      <p:bldGraphic spid="5" grpId="0">
        <p:bldAsOne/>
      </p:bldGraphic>
      <p:bldP spid="8" grpId="0" animBg="1"/>
      <p:bldP spid="7" grpId="0" animBg="1"/>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y Bubbly Abstract.potx" id="{F1F44310-11F5-47C7-B7D4-8B06A96A44BB}" vid="{BB878E75-8A38-4EA7-9B0D-6360017ED890}"/>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Wispy Bubbly Abstract.potx" id="{F1F44310-11F5-47C7-B7D4-8B06A96A44BB}" vid="{36DAAF90-D709-4841-B86E-43BFEC0C57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0.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3.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4.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5.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6.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7.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8.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9.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75CB40-8686-4C48-810A-C2974D3D3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B8F5F2-61AB-4CE6-A5E3-F34B87B0EE42}">
  <ds:schemaRefs>
    <ds:schemaRef ds:uri="http://purl.org/dc/elements/1.1/"/>
    <ds:schemaRef ds:uri="71af3243-3dd4-4a8d-8c0d-dd76da1f02a5"/>
    <ds:schemaRef ds:uri="http://purl.org/dc/terms/"/>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16c05727-aa75-4e4a-9b5f-8a80a1165891"/>
    <ds:schemaRef ds:uri="http://purl.org/dc/dcmitype/"/>
  </ds:schemaRefs>
</ds:datastoreItem>
</file>

<file path=customXml/itemProps3.xml><?xml version="1.0" encoding="utf-8"?>
<ds:datastoreItem xmlns:ds="http://schemas.openxmlformats.org/officeDocument/2006/customXml" ds:itemID="{507C3E52-A0B1-49C0-88BD-66B715EE8B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2241</Words>
  <Application>Microsoft Office PowerPoint</Application>
  <PresentationFormat>Widescreen</PresentationFormat>
  <Paragraphs>224</Paragraphs>
  <Slides>23</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Century Gothic</vt:lpstr>
      <vt:lpstr>Wingdings</vt:lpstr>
      <vt:lpstr>Wingdings 3</vt:lpstr>
      <vt:lpstr>Wisp</vt:lpstr>
      <vt:lpstr>Slice</vt:lpstr>
      <vt:lpstr>The Future of Israel</vt:lpstr>
      <vt:lpstr>The Alienation Between Israel &amp; God</vt:lpstr>
      <vt:lpstr>for almost 2000 years…</vt:lpstr>
      <vt:lpstr>“Where is God?”</vt:lpstr>
      <vt:lpstr>“Where is God?” (Romans 11:1ff)</vt:lpstr>
      <vt:lpstr>“Where is God?” (Romans 11:1ff)</vt:lpstr>
      <vt:lpstr>“Where is God?” (Romans 11:1ff)</vt:lpstr>
      <vt:lpstr>“Where is God?” (Romans 11:1ff)</vt:lpstr>
      <vt:lpstr>“Where is Israel?” (Romans 11:7ff)</vt:lpstr>
      <vt:lpstr>“Where is Israel?” (Romans 11:7ff)</vt:lpstr>
      <vt:lpstr>“Where is Israel?” (Romans 11:7ff)</vt:lpstr>
      <vt:lpstr>“Where is Israel?” (Romans 11:7ff)</vt:lpstr>
      <vt:lpstr>“Where is Israel?” (Romans 11:7ff)</vt:lpstr>
      <vt:lpstr>Ezekiel 37:1-3</vt:lpstr>
      <vt:lpstr>Ezekiel 37:1-3</vt:lpstr>
      <vt:lpstr>Ezekiel 37:4-6 </vt:lpstr>
      <vt:lpstr>Ezekiel 37:7-8</vt:lpstr>
      <vt:lpstr>1948</vt:lpstr>
      <vt:lpstr>1948</vt:lpstr>
      <vt:lpstr>1948</vt:lpstr>
      <vt:lpstr>An Example: "GOD IS OPPOSED TO THE PROUD, BUT GIVES GRACE TO THE HUMBLE."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2019-03-09T03:16:30Z</dcterms:created>
  <dcterms:modified xsi:type="dcterms:W3CDTF">2019-03-09T22:42:44Z</dcterms:modified>
</cp:coreProperties>
</file>